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14" r:id="rId13"/>
  </p:sldMasterIdLst>
  <p:notesMasterIdLst>
    <p:notesMasterId r:id="rId25"/>
  </p:notesMasterIdLst>
  <p:sldIdLst>
    <p:sldId id="2147482451" r:id="rId14"/>
    <p:sldId id="2147482449" r:id="rId15"/>
    <p:sldId id="2147482452" r:id="rId16"/>
    <p:sldId id="2147482453" r:id="rId17"/>
    <p:sldId id="2147482461" r:id="rId18"/>
    <p:sldId id="2147482454" r:id="rId19"/>
    <p:sldId id="2147482456" r:id="rId20"/>
    <p:sldId id="2147482458" r:id="rId21"/>
    <p:sldId id="2147482459" r:id="rId22"/>
    <p:sldId id="2147482460" r:id="rId23"/>
    <p:sldId id="2147482450" r:id="rId2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7D7910-AFBB-81F4-F78D-D1CB22DB25FB}" name="Szurley, Andrew" initials="SA" userId="S::andrew.szurley@philips.com::2a97ee8d-9f17-4a30-b925-492e83adfd1a" providerId="AD"/>
  <p188:author id="{BCD857D6-1095-ECB9-98FC-A23831D54D07}" name="Molly Millette" initials="MM" userId="Molly Millette" providerId="None"/>
  <p188:author id="{59FBEAEC-950D-838A-404F-595B59C2B3AE}" name="Baranyi, Katalin" initials="BK" userId="S::katalin.baranyi@philips.com::29601c16-b456-4b26-996e-60c2ac4db5c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  <a:srgbClr val="C4C4C4"/>
    <a:srgbClr val="FFDFDB"/>
    <a:srgbClr val="FFE050"/>
    <a:srgbClr val="FFED5E"/>
    <a:srgbClr val="02ABB1"/>
    <a:srgbClr val="00666F"/>
    <a:srgbClr val="FCFCC2"/>
    <a:srgbClr val="ADF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6" y="13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42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Master" Target="slideMasters/slideMaster1.xml"/><Relationship Id="rId18" Type="http://schemas.openxmlformats.org/officeDocument/2006/relationships/slide" Target="slides/slide5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4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1.xml"/><Relationship Id="rId5" Type="http://schemas.openxmlformats.org/officeDocument/2006/relationships/customXml" Target="../customXml/item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slide" Target="slides/slide6.xml"/><Relationship Id="rId31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佐藤英幸" userId="054673d6-b3e5-4fb5-982f-20996ff9b611" providerId="ADAL" clId="{0D9AB38C-0610-4DF3-9CA2-3A9CAAF5B864}"/>
    <pc:docChg chg="modSld">
      <pc:chgData name="佐藤英幸" userId="054673d6-b3e5-4fb5-982f-20996ff9b611" providerId="ADAL" clId="{0D9AB38C-0610-4DF3-9CA2-3A9CAAF5B864}" dt="2026-04-05T05:55:01.684" v="99" actId="113"/>
      <pc:docMkLst>
        <pc:docMk/>
      </pc:docMkLst>
      <pc:sldChg chg="modSp mod">
        <pc:chgData name="佐藤英幸" userId="054673d6-b3e5-4fb5-982f-20996ff9b611" providerId="ADAL" clId="{0D9AB38C-0610-4DF3-9CA2-3A9CAAF5B864}" dt="2026-04-05T05:55:01.684" v="99" actId="113"/>
        <pc:sldMkLst>
          <pc:docMk/>
          <pc:sldMk cId="4155076322" sldId="2147482449"/>
        </pc:sldMkLst>
        <pc:spChg chg="mod">
          <ac:chgData name="佐藤英幸" userId="054673d6-b3e5-4fb5-982f-20996ff9b611" providerId="ADAL" clId="{0D9AB38C-0610-4DF3-9CA2-3A9CAAF5B864}" dt="2026-04-05T05:55:01.684" v="99" actId="113"/>
          <ac:spMkLst>
            <pc:docMk/>
            <pc:sldMk cId="4155076322" sldId="2147482449"/>
            <ac:spMk id="7" creationId="{0DB083D8-076F-0D95-0EE2-A56B2F64655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33895C0-2991-1741-81AF-563E5518032A}" type="datetimeFigureOut">
              <a:rPr lang="en-US" smtClean="0"/>
              <a:pPr/>
              <a:t>4/7/2026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875E972-9F07-2B4C-A7FE-11ACC38BEE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7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41915F4-B8A1-F747-84F8-C0A9E23EA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502921" y="4052741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Author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AF1B9CF-7070-3E45-A8F8-B49FDF170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502921" y="4241954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and Business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1F86775-9BAC-8C4A-B0F3-6CCEF30561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502921" y="4431169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Date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974426A-8BB2-2343-9F2B-54B7DD183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02921" y="2526076"/>
            <a:ext cx="6169658" cy="109728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noProof="0" dirty="0"/>
              <a:t>Presentation 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8FA1B3DF-B7F7-A6FC-D2DA-37DFA813DC5D}"/>
              </a:ext>
            </a:extLst>
          </p:cNvPr>
          <p:cNvSpPr/>
          <p:nvPr userDrawn="1"/>
        </p:nvSpPr>
        <p:spPr>
          <a:xfrm>
            <a:off x="490644" y="516643"/>
            <a:ext cx="8162712" cy="1496596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18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light blue (with imag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09B459C-0533-A2BA-FEF5-F5A57150BBD3}"/>
              </a:ext>
            </a:extLst>
          </p:cNvPr>
          <p:cNvSpPr txBox="1">
            <a:spLocks/>
          </p:cNvSpPr>
          <p:nvPr userDrawn="1"/>
        </p:nvSpPr>
        <p:spPr>
          <a:xfrm>
            <a:off x="6656211" y="4928946"/>
            <a:ext cx="946952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© Koninklijke Philips N.V.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DF2600-9A16-8BA3-BC3D-678F2912B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6" y="2212849"/>
            <a:ext cx="3179496" cy="719137"/>
          </a:xfrm>
        </p:spPr>
        <p:txBody>
          <a:bodyPr anchor="ctr"/>
          <a:lstStyle>
            <a:lvl1pPr>
              <a:spcAft>
                <a:spcPts val="300"/>
              </a:spcAft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Light blue divider, </a:t>
            </a:r>
            <a:br>
              <a:rPr lang="en-US" dirty="0"/>
            </a:br>
            <a:r>
              <a:rPr lang="en-US" dirty="0"/>
              <a:t>half photo</a:t>
            </a:r>
          </a:p>
        </p:txBody>
      </p:sp>
      <p:sp>
        <p:nvSpPr>
          <p:cNvPr id="7" name="Graphic 3">
            <a:extLst>
              <a:ext uri="{FF2B5EF4-FFF2-40B4-BE49-F238E27FC236}">
                <a16:creationId xmlns:a16="http://schemas.microsoft.com/office/drawing/2014/main" id="{1E0A8037-C86C-B069-5E81-6927454627E2}"/>
              </a:ext>
            </a:extLst>
          </p:cNvPr>
          <p:cNvSpPr/>
          <p:nvPr userDrawn="1"/>
        </p:nvSpPr>
        <p:spPr>
          <a:xfrm>
            <a:off x="8270056" y="4887016"/>
            <a:ext cx="647788" cy="118769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CCA470A-EDFC-4267-5BD2-6E9CA92A0EA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4291025 w 4572000"/>
              <a:gd name="connsiteY0" fmla="*/ 4918488 h 5143500"/>
              <a:gd name="connsiteX1" fmla="*/ 4291032 w 4572000"/>
              <a:gd name="connsiteY1" fmla="*/ 4918496 h 5143500"/>
              <a:gd name="connsiteX2" fmla="*/ 4291025 w 4572000"/>
              <a:gd name="connsiteY2" fmla="*/ 4918507 h 5143500"/>
              <a:gd name="connsiteX3" fmla="*/ 4186160 w 4572000"/>
              <a:gd name="connsiteY3" fmla="*/ 4908488 h 5143500"/>
              <a:gd name="connsiteX4" fmla="*/ 4211425 w 4572000"/>
              <a:gd name="connsiteY4" fmla="*/ 4930911 h 5143500"/>
              <a:gd name="connsiteX5" fmla="*/ 4186160 w 4572000"/>
              <a:gd name="connsiteY5" fmla="*/ 4955720 h 5143500"/>
              <a:gd name="connsiteX6" fmla="*/ 4180437 w 4572000"/>
              <a:gd name="connsiteY6" fmla="*/ 4955720 h 5143500"/>
              <a:gd name="connsiteX7" fmla="*/ 4180437 w 4572000"/>
              <a:gd name="connsiteY7" fmla="*/ 4908607 h 5143500"/>
              <a:gd name="connsiteX8" fmla="*/ 4186160 w 4572000"/>
              <a:gd name="connsiteY8" fmla="*/ 4908488 h 5143500"/>
              <a:gd name="connsiteX9" fmla="*/ 3738569 w 4572000"/>
              <a:gd name="connsiteY9" fmla="*/ 4908488 h 5143500"/>
              <a:gd name="connsiteX10" fmla="*/ 3763835 w 4572000"/>
              <a:gd name="connsiteY10" fmla="*/ 4930911 h 5143500"/>
              <a:gd name="connsiteX11" fmla="*/ 3738569 w 4572000"/>
              <a:gd name="connsiteY11" fmla="*/ 4955720 h 5143500"/>
              <a:gd name="connsiteX12" fmla="*/ 3732847 w 4572000"/>
              <a:gd name="connsiteY12" fmla="*/ 4955720 h 5143500"/>
              <a:gd name="connsiteX13" fmla="*/ 3732847 w 4572000"/>
              <a:gd name="connsiteY13" fmla="*/ 4908607 h 5143500"/>
              <a:gd name="connsiteX14" fmla="*/ 3738569 w 4572000"/>
              <a:gd name="connsiteY14" fmla="*/ 4908488 h 5143500"/>
              <a:gd name="connsiteX15" fmla="*/ 4084630 w 4572000"/>
              <a:gd name="connsiteY15" fmla="*/ 4889411 h 5143500"/>
              <a:gd name="connsiteX16" fmla="*/ 4084630 w 4572000"/>
              <a:gd name="connsiteY16" fmla="*/ 5003417 h 5143500"/>
              <a:gd name="connsiteX17" fmla="*/ 4119430 w 4572000"/>
              <a:gd name="connsiteY17" fmla="*/ 5003417 h 5143500"/>
              <a:gd name="connsiteX18" fmla="*/ 4119430 w 4572000"/>
              <a:gd name="connsiteY18" fmla="*/ 4889411 h 5143500"/>
              <a:gd name="connsiteX19" fmla="*/ 4004070 w 4572000"/>
              <a:gd name="connsiteY19" fmla="*/ 4889411 h 5143500"/>
              <a:gd name="connsiteX20" fmla="*/ 4004070 w 4572000"/>
              <a:gd name="connsiteY20" fmla="*/ 5003417 h 5143500"/>
              <a:gd name="connsiteX21" fmla="*/ 4066988 w 4572000"/>
              <a:gd name="connsiteY21" fmla="*/ 5003417 h 5143500"/>
              <a:gd name="connsiteX22" fmla="*/ 4072235 w 4572000"/>
              <a:gd name="connsiteY22" fmla="*/ 4980519 h 5143500"/>
              <a:gd name="connsiteX23" fmla="*/ 4038870 w 4572000"/>
              <a:gd name="connsiteY23" fmla="*/ 4980519 h 5143500"/>
              <a:gd name="connsiteX24" fmla="*/ 4038870 w 4572000"/>
              <a:gd name="connsiteY24" fmla="*/ 4889411 h 5143500"/>
              <a:gd name="connsiteX25" fmla="*/ 3943538 w 4572000"/>
              <a:gd name="connsiteY25" fmla="*/ 4889411 h 5143500"/>
              <a:gd name="connsiteX26" fmla="*/ 3943538 w 4572000"/>
              <a:gd name="connsiteY26" fmla="*/ 5003417 h 5143500"/>
              <a:gd name="connsiteX27" fmla="*/ 3978338 w 4572000"/>
              <a:gd name="connsiteY27" fmla="*/ 5003417 h 5143500"/>
              <a:gd name="connsiteX28" fmla="*/ 3978338 w 4572000"/>
              <a:gd name="connsiteY28" fmla="*/ 4889411 h 5143500"/>
              <a:gd name="connsiteX29" fmla="*/ 3811972 w 4572000"/>
              <a:gd name="connsiteY29" fmla="*/ 4889411 h 5143500"/>
              <a:gd name="connsiteX30" fmla="*/ 3811972 w 4572000"/>
              <a:gd name="connsiteY30" fmla="*/ 5003417 h 5143500"/>
              <a:gd name="connsiteX31" fmla="*/ 3846771 w 4572000"/>
              <a:gd name="connsiteY31" fmla="*/ 5003417 h 5143500"/>
              <a:gd name="connsiteX32" fmla="*/ 3846771 w 4572000"/>
              <a:gd name="connsiteY32" fmla="*/ 4958581 h 5143500"/>
              <a:gd name="connsiteX33" fmla="*/ 3882997 w 4572000"/>
              <a:gd name="connsiteY33" fmla="*/ 4958581 h 5143500"/>
              <a:gd name="connsiteX34" fmla="*/ 3882997 w 4572000"/>
              <a:gd name="connsiteY34" fmla="*/ 5003417 h 5143500"/>
              <a:gd name="connsiteX35" fmla="*/ 3917797 w 4572000"/>
              <a:gd name="connsiteY35" fmla="*/ 5003417 h 5143500"/>
              <a:gd name="connsiteX36" fmla="*/ 3917797 w 4572000"/>
              <a:gd name="connsiteY36" fmla="*/ 4889411 h 5143500"/>
              <a:gd name="connsiteX37" fmla="*/ 3882997 w 4572000"/>
              <a:gd name="connsiteY37" fmla="*/ 4889411 h 5143500"/>
              <a:gd name="connsiteX38" fmla="*/ 3882997 w 4572000"/>
              <a:gd name="connsiteY38" fmla="*/ 4934732 h 5143500"/>
              <a:gd name="connsiteX39" fmla="*/ 3846771 w 4572000"/>
              <a:gd name="connsiteY39" fmla="*/ 4934732 h 5143500"/>
              <a:gd name="connsiteX40" fmla="*/ 3846771 w 4572000"/>
              <a:gd name="connsiteY40" fmla="*/ 4889411 h 5143500"/>
              <a:gd name="connsiteX41" fmla="*/ 4188061 w 4572000"/>
              <a:gd name="connsiteY41" fmla="*/ 4887025 h 5143500"/>
              <a:gd name="connsiteX42" fmla="*/ 4145637 w 4572000"/>
              <a:gd name="connsiteY42" fmla="*/ 4889411 h 5143500"/>
              <a:gd name="connsiteX43" fmla="*/ 4145637 w 4572000"/>
              <a:gd name="connsiteY43" fmla="*/ 5003417 h 5143500"/>
              <a:gd name="connsiteX44" fmla="*/ 4180437 w 4572000"/>
              <a:gd name="connsiteY44" fmla="*/ 5003417 h 5143500"/>
              <a:gd name="connsiteX45" fmla="*/ 4180437 w 4572000"/>
              <a:gd name="connsiteY45" fmla="*/ 4976223 h 5143500"/>
              <a:gd name="connsiteX46" fmla="*/ 4192833 w 4572000"/>
              <a:gd name="connsiteY46" fmla="*/ 4976223 h 5143500"/>
              <a:gd name="connsiteX47" fmla="*/ 4192833 w 4572000"/>
              <a:gd name="connsiteY47" fmla="*/ 4976232 h 5143500"/>
              <a:gd name="connsiteX48" fmla="*/ 4245741 w 4572000"/>
              <a:gd name="connsiteY48" fmla="*/ 4930436 h 5143500"/>
              <a:gd name="connsiteX49" fmla="*/ 4188061 w 4572000"/>
              <a:gd name="connsiteY49" fmla="*/ 4887025 h 5143500"/>
              <a:gd name="connsiteX50" fmla="*/ 3740480 w 4572000"/>
              <a:gd name="connsiteY50" fmla="*/ 4887025 h 5143500"/>
              <a:gd name="connsiteX51" fmla="*/ 3698056 w 4572000"/>
              <a:gd name="connsiteY51" fmla="*/ 4889411 h 5143500"/>
              <a:gd name="connsiteX52" fmla="*/ 3698056 w 4572000"/>
              <a:gd name="connsiteY52" fmla="*/ 5003417 h 5143500"/>
              <a:gd name="connsiteX53" fmla="*/ 3732856 w 4572000"/>
              <a:gd name="connsiteY53" fmla="*/ 5003417 h 5143500"/>
              <a:gd name="connsiteX54" fmla="*/ 3732856 w 4572000"/>
              <a:gd name="connsiteY54" fmla="*/ 4976223 h 5143500"/>
              <a:gd name="connsiteX55" fmla="*/ 3745251 w 4572000"/>
              <a:gd name="connsiteY55" fmla="*/ 4976223 h 5143500"/>
              <a:gd name="connsiteX56" fmla="*/ 3745242 w 4572000"/>
              <a:gd name="connsiteY56" fmla="*/ 4976232 h 5143500"/>
              <a:gd name="connsiteX57" fmla="*/ 3798150 w 4572000"/>
              <a:gd name="connsiteY57" fmla="*/ 4930436 h 5143500"/>
              <a:gd name="connsiteX58" fmla="*/ 3740480 w 4572000"/>
              <a:gd name="connsiteY58" fmla="*/ 4887025 h 5143500"/>
              <a:gd name="connsiteX59" fmla="*/ 4303412 w 4572000"/>
              <a:gd name="connsiteY59" fmla="*/ 4887016 h 5143500"/>
              <a:gd name="connsiteX60" fmla="*/ 4256226 w 4572000"/>
              <a:gd name="connsiteY60" fmla="*/ 4921359 h 5143500"/>
              <a:gd name="connsiteX61" fmla="*/ 4310569 w 4572000"/>
              <a:gd name="connsiteY61" fmla="*/ 4971927 h 5143500"/>
              <a:gd name="connsiteX62" fmla="*/ 4292461 w 4572000"/>
              <a:gd name="connsiteY62" fmla="*/ 4982896 h 5143500"/>
              <a:gd name="connsiteX63" fmla="*/ 4252898 w 4572000"/>
              <a:gd name="connsiteY63" fmla="*/ 4973828 h 5143500"/>
              <a:gd name="connsiteX64" fmla="*/ 4256710 w 4572000"/>
              <a:gd name="connsiteY64" fmla="*/ 5000063 h 5143500"/>
              <a:gd name="connsiteX65" fmla="*/ 4292936 w 4572000"/>
              <a:gd name="connsiteY65" fmla="*/ 5005785 h 5143500"/>
              <a:gd name="connsiteX66" fmla="*/ 4345844 w 4572000"/>
              <a:gd name="connsiteY66" fmla="*/ 4967621 h 5143500"/>
              <a:gd name="connsiteX67" fmla="*/ 4299591 w 4572000"/>
              <a:gd name="connsiteY67" fmla="*/ 4928446 h 5143500"/>
              <a:gd name="connsiteX68" fmla="*/ 4291032 w 4572000"/>
              <a:gd name="connsiteY68" fmla="*/ 4918496 h 5143500"/>
              <a:gd name="connsiteX69" fmla="*/ 4295375 w 4572000"/>
              <a:gd name="connsiteY69" fmla="*/ 4911649 h 5143500"/>
              <a:gd name="connsiteX70" fmla="*/ 4307233 w 4572000"/>
              <a:gd name="connsiteY70" fmla="*/ 4909439 h 5143500"/>
              <a:gd name="connsiteX71" fmla="*/ 4338211 w 4572000"/>
              <a:gd name="connsiteY71" fmla="*/ 4915161 h 5143500"/>
              <a:gd name="connsiteX72" fmla="*/ 4335350 w 4572000"/>
              <a:gd name="connsiteY72" fmla="*/ 4890352 h 5143500"/>
              <a:gd name="connsiteX73" fmla="*/ 4303412 w 4572000"/>
              <a:gd name="connsiteY73" fmla="*/ 4887016 h 5143500"/>
              <a:gd name="connsiteX74" fmla="*/ 0 w 4572000"/>
              <a:gd name="connsiteY74" fmla="*/ 0 h 5143500"/>
              <a:gd name="connsiteX75" fmla="*/ 4572000 w 4572000"/>
              <a:gd name="connsiteY75" fmla="*/ 0 h 5143500"/>
              <a:gd name="connsiteX76" fmla="*/ 4572000 w 4572000"/>
              <a:gd name="connsiteY76" fmla="*/ 5143500 h 5143500"/>
              <a:gd name="connsiteX77" fmla="*/ 0 w 4572000"/>
              <a:gd name="connsiteY7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572000" h="5143500">
                <a:moveTo>
                  <a:pt x="4291025" y="4918488"/>
                </a:moveTo>
                <a:lnTo>
                  <a:pt x="4291032" y="4918496"/>
                </a:lnTo>
                <a:lnTo>
                  <a:pt x="4291025" y="4918507"/>
                </a:lnTo>
                <a:close/>
                <a:moveTo>
                  <a:pt x="4186160" y="4908488"/>
                </a:moveTo>
                <a:cubicBezTo>
                  <a:pt x="4203317" y="4908488"/>
                  <a:pt x="4211425" y="4916596"/>
                  <a:pt x="4211425" y="4930911"/>
                </a:cubicBezTo>
                <a:cubicBezTo>
                  <a:pt x="4211425" y="4945701"/>
                  <a:pt x="4204277" y="4955720"/>
                  <a:pt x="4186160" y="4955720"/>
                </a:cubicBezTo>
                <a:lnTo>
                  <a:pt x="4180437" y="4955720"/>
                </a:lnTo>
                <a:lnTo>
                  <a:pt x="4180437" y="4908607"/>
                </a:lnTo>
                <a:cubicBezTo>
                  <a:pt x="4182457" y="4908488"/>
                  <a:pt x="4184368" y="4908488"/>
                  <a:pt x="4186160" y="4908488"/>
                </a:cubicBezTo>
                <a:close/>
                <a:moveTo>
                  <a:pt x="3738569" y="4908488"/>
                </a:moveTo>
                <a:cubicBezTo>
                  <a:pt x="3755727" y="4908488"/>
                  <a:pt x="3763835" y="4916596"/>
                  <a:pt x="3763835" y="4930911"/>
                </a:cubicBezTo>
                <a:cubicBezTo>
                  <a:pt x="3763835" y="4945701"/>
                  <a:pt x="3756687" y="4955720"/>
                  <a:pt x="3738569" y="4955720"/>
                </a:cubicBezTo>
                <a:lnTo>
                  <a:pt x="3732847" y="4955720"/>
                </a:lnTo>
                <a:lnTo>
                  <a:pt x="3732847" y="4908607"/>
                </a:lnTo>
                <a:cubicBezTo>
                  <a:pt x="3734876" y="4908488"/>
                  <a:pt x="3736777" y="4908488"/>
                  <a:pt x="3738569" y="4908488"/>
                </a:cubicBezTo>
                <a:close/>
                <a:moveTo>
                  <a:pt x="4084630" y="4889411"/>
                </a:moveTo>
                <a:lnTo>
                  <a:pt x="4084630" y="5003417"/>
                </a:lnTo>
                <a:lnTo>
                  <a:pt x="4119430" y="5003417"/>
                </a:lnTo>
                <a:lnTo>
                  <a:pt x="4119430" y="4889411"/>
                </a:lnTo>
                <a:close/>
                <a:moveTo>
                  <a:pt x="4004070" y="4889411"/>
                </a:moveTo>
                <a:lnTo>
                  <a:pt x="4004070" y="5003417"/>
                </a:lnTo>
                <a:lnTo>
                  <a:pt x="4066988" y="5003417"/>
                </a:lnTo>
                <a:lnTo>
                  <a:pt x="4072235" y="4980519"/>
                </a:lnTo>
                <a:lnTo>
                  <a:pt x="4038870" y="4980519"/>
                </a:lnTo>
                <a:lnTo>
                  <a:pt x="4038870" y="4889411"/>
                </a:lnTo>
                <a:close/>
                <a:moveTo>
                  <a:pt x="3943538" y="4889411"/>
                </a:moveTo>
                <a:lnTo>
                  <a:pt x="3943538" y="5003417"/>
                </a:lnTo>
                <a:lnTo>
                  <a:pt x="3978338" y="5003417"/>
                </a:lnTo>
                <a:lnTo>
                  <a:pt x="3978338" y="4889411"/>
                </a:lnTo>
                <a:close/>
                <a:moveTo>
                  <a:pt x="3811972" y="4889411"/>
                </a:moveTo>
                <a:lnTo>
                  <a:pt x="3811972" y="5003417"/>
                </a:lnTo>
                <a:lnTo>
                  <a:pt x="3846771" y="5003417"/>
                </a:lnTo>
                <a:lnTo>
                  <a:pt x="3846771" y="4958581"/>
                </a:lnTo>
                <a:lnTo>
                  <a:pt x="3882997" y="4958581"/>
                </a:lnTo>
                <a:lnTo>
                  <a:pt x="3882997" y="5003417"/>
                </a:lnTo>
                <a:lnTo>
                  <a:pt x="3917797" y="5003417"/>
                </a:lnTo>
                <a:lnTo>
                  <a:pt x="3917797" y="4889411"/>
                </a:lnTo>
                <a:lnTo>
                  <a:pt x="3882997" y="4889411"/>
                </a:lnTo>
                <a:lnTo>
                  <a:pt x="3882997" y="4934732"/>
                </a:lnTo>
                <a:lnTo>
                  <a:pt x="3846771" y="4934732"/>
                </a:lnTo>
                <a:lnTo>
                  <a:pt x="3846771" y="4889411"/>
                </a:lnTo>
                <a:close/>
                <a:moveTo>
                  <a:pt x="4188061" y="4887025"/>
                </a:moveTo>
                <a:cubicBezTo>
                  <a:pt x="4174240" y="4887025"/>
                  <a:pt x="4157557" y="4887976"/>
                  <a:pt x="4145637" y="4889411"/>
                </a:cubicBezTo>
                <a:lnTo>
                  <a:pt x="4145637" y="5003417"/>
                </a:lnTo>
                <a:lnTo>
                  <a:pt x="4180437" y="5003417"/>
                </a:lnTo>
                <a:lnTo>
                  <a:pt x="4180437" y="4976223"/>
                </a:lnTo>
                <a:lnTo>
                  <a:pt x="4192833" y="4976223"/>
                </a:lnTo>
                <a:lnTo>
                  <a:pt x="4192833" y="4976232"/>
                </a:lnTo>
                <a:cubicBezTo>
                  <a:pt x="4225247" y="4976232"/>
                  <a:pt x="4245741" y="4959541"/>
                  <a:pt x="4245741" y="4930436"/>
                </a:cubicBezTo>
                <a:cubicBezTo>
                  <a:pt x="4245741" y="4898479"/>
                  <a:pt x="4223811" y="4887025"/>
                  <a:pt x="4188061" y="4887025"/>
                </a:cubicBezTo>
                <a:close/>
                <a:moveTo>
                  <a:pt x="3740480" y="4887025"/>
                </a:moveTo>
                <a:cubicBezTo>
                  <a:pt x="3726658" y="4887025"/>
                  <a:pt x="3709976" y="4887976"/>
                  <a:pt x="3698056" y="4889411"/>
                </a:cubicBezTo>
                <a:lnTo>
                  <a:pt x="3698056" y="5003417"/>
                </a:lnTo>
                <a:lnTo>
                  <a:pt x="3732856" y="5003417"/>
                </a:lnTo>
                <a:lnTo>
                  <a:pt x="3732856" y="4976223"/>
                </a:lnTo>
                <a:lnTo>
                  <a:pt x="3745251" y="4976223"/>
                </a:lnTo>
                <a:lnTo>
                  <a:pt x="3745242" y="4976232"/>
                </a:lnTo>
                <a:cubicBezTo>
                  <a:pt x="3777656" y="4976232"/>
                  <a:pt x="3798150" y="4959541"/>
                  <a:pt x="3798150" y="4930436"/>
                </a:cubicBezTo>
                <a:cubicBezTo>
                  <a:pt x="3798159" y="4898470"/>
                  <a:pt x="3776230" y="4887025"/>
                  <a:pt x="3740480" y="4887025"/>
                </a:cubicBezTo>
                <a:close/>
                <a:moveTo>
                  <a:pt x="4303412" y="4887016"/>
                </a:moveTo>
                <a:cubicBezTo>
                  <a:pt x="4275285" y="4887016"/>
                  <a:pt x="4256226" y="4898104"/>
                  <a:pt x="4256226" y="4921359"/>
                </a:cubicBezTo>
                <a:cubicBezTo>
                  <a:pt x="4256226" y="4961433"/>
                  <a:pt x="4310569" y="4953325"/>
                  <a:pt x="4310569" y="4971927"/>
                </a:cubicBezTo>
                <a:cubicBezTo>
                  <a:pt x="4310569" y="4979084"/>
                  <a:pt x="4305322" y="4982896"/>
                  <a:pt x="4292461" y="4982896"/>
                </a:cubicBezTo>
                <a:cubicBezTo>
                  <a:pt x="4281016" y="4982896"/>
                  <a:pt x="4263383" y="4979084"/>
                  <a:pt x="4252898" y="4973828"/>
                </a:cubicBezTo>
                <a:lnTo>
                  <a:pt x="4256710" y="5000063"/>
                </a:lnTo>
                <a:cubicBezTo>
                  <a:pt x="4267195" y="5003884"/>
                  <a:pt x="4281501" y="5005785"/>
                  <a:pt x="4292936" y="5005785"/>
                </a:cubicBezTo>
                <a:cubicBezTo>
                  <a:pt x="4322014" y="5005785"/>
                  <a:pt x="4345844" y="4996242"/>
                  <a:pt x="4345844" y="4967621"/>
                </a:cubicBezTo>
                <a:cubicBezTo>
                  <a:pt x="4345844" y="4938999"/>
                  <a:pt x="4315008" y="4935869"/>
                  <a:pt x="4299591" y="4928446"/>
                </a:cubicBezTo>
                <a:lnTo>
                  <a:pt x="4291032" y="4918496"/>
                </a:lnTo>
                <a:lnTo>
                  <a:pt x="4295375" y="4911649"/>
                </a:lnTo>
                <a:cubicBezTo>
                  <a:pt x="4298176" y="4910157"/>
                  <a:pt x="4302228" y="4909439"/>
                  <a:pt x="4307233" y="4909439"/>
                </a:cubicBezTo>
                <a:cubicBezTo>
                  <a:pt x="4318193" y="4909439"/>
                  <a:pt x="4330113" y="4911825"/>
                  <a:pt x="4338211" y="4915161"/>
                </a:cubicBezTo>
                <a:lnTo>
                  <a:pt x="4335350" y="4890352"/>
                </a:lnTo>
                <a:cubicBezTo>
                  <a:pt x="4326292" y="4888442"/>
                  <a:pt x="4318193" y="4887016"/>
                  <a:pt x="4303412" y="4887016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vert="horz" wrap="square" lIns="0" tIns="0" rIns="0" bIns="576000" spcCol="324000" rtlCol="0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insert photo 419 x 843 px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5E6D23-6C1C-5E7E-859B-CBD6467DFDD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502919" y="4928616"/>
            <a:ext cx="3657600" cy="9144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C264C-A8C8-C508-F1B9-3B46712305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5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light coral (with image)">
    <p:bg>
      <p:bgPr>
        <a:solidFill>
          <a:srgbClr val="FFD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1AD63CE-F2AD-16D0-5FA9-C9B1AD329701}"/>
              </a:ext>
            </a:extLst>
          </p:cNvPr>
          <p:cNvSpPr txBox="1">
            <a:spLocks/>
          </p:cNvSpPr>
          <p:nvPr userDrawn="1"/>
        </p:nvSpPr>
        <p:spPr>
          <a:xfrm>
            <a:off x="6656211" y="4928946"/>
            <a:ext cx="946952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© Koninklijke Philips N.V.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DF2600-9A16-8BA3-BC3D-678F2912B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6" y="2212849"/>
            <a:ext cx="3179496" cy="719137"/>
          </a:xfr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Light coral divider, </a:t>
            </a:r>
            <a:br>
              <a:rPr lang="en-US" dirty="0"/>
            </a:br>
            <a:r>
              <a:rPr lang="en-US" dirty="0"/>
              <a:t>half photo</a:t>
            </a:r>
          </a:p>
        </p:txBody>
      </p:sp>
      <p:sp>
        <p:nvSpPr>
          <p:cNvPr id="7" name="Graphic 3">
            <a:extLst>
              <a:ext uri="{FF2B5EF4-FFF2-40B4-BE49-F238E27FC236}">
                <a16:creationId xmlns:a16="http://schemas.microsoft.com/office/drawing/2014/main" id="{4A0140F8-C1DA-D543-E73B-826A34144CED}"/>
              </a:ext>
            </a:extLst>
          </p:cNvPr>
          <p:cNvSpPr/>
          <p:nvPr userDrawn="1"/>
        </p:nvSpPr>
        <p:spPr>
          <a:xfrm>
            <a:off x="8270056" y="4887016"/>
            <a:ext cx="647788" cy="118769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rgbClr val="0B5ED7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303C8DA-7DAA-6B46-DF91-43499FB65FC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4291025 w 4572000"/>
              <a:gd name="connsiteY0" fmla="*/ 4918488 h 5143500"/>
              <a:gd name="connsiteX1" fmla="*/ 4291032 w 4572000"/>
              <a:gd name="connsiteY1" fmla="*/ 4918496 h 5143500"/>
              <a:gd name="connsiteX2" fmla="*/ 4291025 w 4572000"/>
              <a:gd name="connsiteY2" fmla="*/ 4918507 h 5143500"/>
              <a:gd name="connsiteX3" fmla="*/ 4186160 w 4572000"/>
              <a:gd name="connsiteY3" fmla="*/ 4908488 h 5143500"/>
              <a:gd name="connsiteX4" fmla="*/ 4211425 w 4572000"/>
              <a:gd name="connsiteY4" fmla="*/ 4930911 h 5143500"/>
              <a:gd name="connsiteX5" fmla="*/ 4186160 w 4572000"/>
              <a:gd name="connsiteY5" fmla="*/ 4955720 h 5143500"/>
              <a:gd name="connsiteX6" fmla="*/ 4180437 w 4572000"/>
              <a:gd name="connsiteY6" fmla="*/ 4955720 h 5143500"/>
              <a:gd name="connsiteX7" fmla="*/ 4180437 w 4572000"/>
              <a:gd name="connsiteY7" fmla="*/ 4908607 h 5143500"/>
              <a:gd name="connsiteX8" fmla="*/ 4186160 w 4572000"/>
              <a:gd name="connsiteY8" fmla="*/ 4908488 h 5143500"/>
              <a:gd name="connsiteX9" fmla="*/ 3738569 w 4572000"/>
              <a:gd name="connsiteY9" fmla="*/ 4908488 h 5143500"/>
              <a:gd name="connsiteX10" fmla="*/ 3763835 w 4572000"/>
              <a:gd name="connsiteY10" fmla="*/ 4930911 h 5143500"/>
              <a:gd name="connsiteX11" fmla="*/ 3738569 w 4572000"/>
              <a:gd name="connsiteY11" fmla="*/ 4955720 h 5143500"/>
              <a:gd name="connsiteX12" fmla="*/ 3732847 w 4572000"/>
              <a:gd name="connsiteY12" fmla="*/ 4955720 h 5143500"/>
              <a:gd name="connsiteX13" fmla="*/ 3732847 w 4572000"/>
              <a:gd name="connsiteY13" fmla="*/ 4908607 h 5143500"/>
              <a:gd name="connsiteX14" fmla="*/ 3738569 w 4572000"/>
              <a:gd name="connsiteY14" fmla="*/ 4908488 h 5143500"/>
              <a:gd name="connsiteX15" fmla="*/ 4084630 w 4572000"/>
              <a:gd name="connsiteY15" fmla="*/ 4889411 h 5143500"/>
              <a:gd name="connsiteX16" fmla="*/ 4084630 w 4572000"/>
              <a:gd name="connsiteY16" fmla="*/ 5003417 h 5143500"/>
              <a:gd name="connsiteX17" fmla="*/ 4119430 w 4572000"/>
              <a:gd name="connsiteY17" fmla="*/ 5003417 h 5143500"/>
              <a:gd name="connsiteX18" fmla="*/ 4119430 w 4572000"/>
              <a:gd name="connsiteY18" fmla="*/ 4889411 h 5143500"/>
              <a:gd name="connsiteX19" fmla="*/ 4004070 w 4572000"/>
              <a:gd name="connsiteY19" fmla="*/ 4889411 h 5143500"/>
              <a:gd name="connsiteX20" fmla="*/ 4004070 w 4572000"/>
              <a:gd name="connsiteY20" fmla="*/ 5003417 h 5143500"/>
              <a:gd name="connsiteX21" fmla="*/ 4066988 w 4572000"/>
              <a:gd name="connsiteY21" fmla="*/ 5003417 h 5143500"/>
              <a:gd name="connsiteX22" fmla="*/ 4072235 w 4572000"/>
              <a:gd name="connsiteY22" fmla="*/ 4980519 h 5143500"/>
              <a:gd name="connsiteX23" fmla="*/ 4038870 w 4572000"/>
              <a:gd name="connsiteY23" fmla="*/ 4980519 h 5143500"/>
              <a:gd name="connsiteX24" fmla="*/ 4038870 w 4572000"/>
              <a:gd name="connsiteY24" fmla="*/ 4889411 h 5143500"/>
              <a:gd name="connsiteX25" fmla="*/ 3943538 w 4572000"/>
              <a:gd name="connsiteY25" fmla="*/ 4889411 h 5143500"/>
              <a:gd name="connsiteX26" fmla="*/ 3943538 w 4572000"/>
              <a:gd name="connsiteY26" fmla="*/ 5003417 h 5143500"/>
              <a:gd name="connsiteX27" fmla="*/ 3978338 w 4572000"/>
              <a:gd name="connsiteY27" fmla="*/ 5003417 h 5143500"/>
              <a:gd name="connsiteX28" fmla="*/ 3978338 w 4572000"/>
              <a:gd name="connsiteY28" fmla="*/ 4889411 h 5143500"/>
              <a:gd name="connsiteX29" fmla="*/ 3811972 w 4572000"/>
              <a:gd name="connsiteY29" fmla="*/ 4889411 h 5143500"/>
              <a:gd name="connsiteX30" fmla="*/ 3811972 w 4572000"/>
              <a:gd name="connsiteY30" fmla="*/ 5003417 h 5143500"/>
              <a:gd name="connsiteX31" fmla="*/ 3846771 w 4572000"/>
              <a:gd name="connsiteY31" fmla="*/ 5003417 h 5143500"/>
              <a:gd name="connsiteX32" fmla="*/ 3846771 w 4572000"/>
              <a:gd name="connsiteY32" fmla="*/ 4958581 h 5143500"/>
              <a:gd name="connsiteX33" fmla="*/ 3882997 w 4572000"/>
              <a:gd name="connsiteY33" fmla="*/ 4958581 h 5143500"/>
              <a:gd name="connsiteX34" fmla="*/ 3882997 w 4572000"/>
              <a:gd name="connsiteY34" fmla="*/ 5003417 h 5143500"/>
              <a:gd name="connsiteX35" fmla="*/ 3917797 w 4572000"/>
              <a:gd name="connsiteY35" fmla="*/ 5003417 h 5143500"/>
              <a:gd name="connsiteX36" fmla="*/ 3917797 w 4572000"/>
              <a:gd name="connsiteY36" fmla="*/ 4889411 h 5143500"/>
              <a:gd name="connsiteX37" fmla="*/ 3882997 w 4572000"/>
              <a:gd name="connsiteY37" fmla="*/ 4889411 h 5143500"/>
              <a:gd name="connsiteX38" fmla="*/ 3882997 w 4572000"/>
              <a:gd name="connsiteY38" fmla="*/ 4934732 h 5143500"/>
              <a:gd name="connsiteX39" fmla="*/ 3846771 w 4572000"/>
              <a:gd name="connsiteY39" fmla="*/ 4934732 h 5143500"/>
              <a:gd name="connsiteX40" fmla="*/ 3846771 w 4572000"/>
              <a:gd name="connsiteY40" fmla="*/ 4889411 h 5143500"/>
              <a:gd name="connsiteX41" fmla="*/ 4188061 w 4572000"/>
              <a:gd name="connsiteY41" fmla="*/ 4887025 h 5143500"/>
              <a:gd name="connsiteX42" fmla="*/ 4145637 w 4572000"/>
              <a:gd name="connsiteY42" fmla="*/ 4889411 h 5143500"/>
              <a:gd name="connsiteX43" fmla="*/ 4145637 w 4572000"/>
              <a:gd name="connsiteY43" fmla="*/ 5003417 h 5143500"/>
              <a:gd name="connsiteX44" fmla="*/ 4180437 w 4572000"/>
              <a:gd name="connsiteY44" fmla="*/ 5003417 h 5143500"/>
              <a:gd name="connsiteX45" fmla="*/ 4180437 w 4572000"/>
              <a:gd name="connsiteY45" fmla="*/ 4976223 h 5143500"/>
              <a:gd name="connsiteX46" fmla="*/ 4192833 w 4572000"/>
              <a:gd name="connsiteY46" fmla="*/ 4976223 h 5143500"/>
              <a:gd name="connsiteX47" fmla="*/ 4192833 w 4572000"/>
              <a:gd name="connsiteY47" fmla="*/ 4976232 h 5143500"/>
              <a:gd name="connsiteX48" fmla="*/ 4245741 w 4572000"/>
              <a:gd name="connsiteY48" fmla="*/ 4930436 h 5143500"/>
              <a:gd name="connsiteX49" fmla="*/ 4188061 w 4572000"/>
              <a:gd name="connsiteY49" fmla="*/ 4887025 h 5143500"/>
              <a:gd name="connsiteX50" fmla="*/ 3740480 w 4572000"/>
              <a:gd name="connsiteY50" fmla="*/ 4887025 h 5143500"/>
              <a:gd name="connsiteX51" fmla="*/ 3698056 w 4572000"/>
              <a:gd name="connsiteY51" fmla="*/ 4889411 h 5143500"/>
              <a:gd name="connsiteX52" fmla="*/ 3698056 w 4572000"/>
              <a:gd name="connsiteY52" fmla="*/ 5003417 h 5143500"/>
              <a:gd name="connsiteX53" fmla="*/ 3732856 w 4572000"/>
              <a:gd name="connsiteY53" fmla="*/ 5003417 h 5143500"/>
              <a:gd name="connsiteX54" fmla="*/ 3732856 w 4572000"/>
              <a:gd name="connsiteY54" fmla="*/ 4976223 h 5143500"/>
              <a:gd name="connsiteX55" fmla="*/ 3745251 w 4572000"/>
              <a:gd name="connsiteY55" fmla="*/ 4976223 h 5143500"/>
              <a:gd name="connsiteX56" fmla="*/ 3745242 w 4572000"/>
              <a:gd name="connsiteY56" fmla="*/ 4976232 h 5143500"/>
              <a:gd name="connsiteX57" fmla="*/ 3798150 w 4572000"/>
              <a:gd name="connsiteY57" fmla="*/ 4930436 h 5143500"/>
              <a:gd name="connsiteX58" fmla="*/ 3740480 w 4572000"/>
              <a:gd name="connsiteY58" fmla="*/ 4887025 h 5143500"/>
              <a:gd name="connsiteX59" fmla="*/ 4303412 w 4572000"/>
              <a:gd name="connsiteY59" fmla="*/ 4887016 h 5143500"/>
              <a:gd name="connsiteX60" fmla="*/ 4256226 w 4572000"/>
              <a:gd name="connsiteY60" fmla="*/ 4921359 h 5143500"/>
              <a:gd name="connsiteX61" fmla="*/ 4310569 w 4572000"/>
              <a:gd name="connsiteY61" fmla="*/ 4971927 h 5143500"/>
              <a:gd name="connsiteX62" fmla="*/ 4292461 w 4572000"/>
              <a:gd name="connsiteY62" fmla="*/ 4982896 h 5143500"/>
              <a:gd name="connsiteX63" fmla="*/ 4252898 w 4572000"/>
              <a:gd name="connsiteY63" fmla="*/ 4973828 h 5143500"/>
              <a:gd name="connsiteX64" fmla="*/ 4256710 w 4572000"/>
              <a:gd name="connsiteY64" fmla="*/ 5000063 h 5143500"/>
              <a:gd name="connsiteX65" fmla="*/ 4292936 w 4572000"/>
              <a:gd name="connsiteY65" fmla="*/ 5005785 h 5143500"/>
              <a:gd name="connsiteX66" fmla="*/ 4345844 w 4572000"/>
              <a:gd name="connsiteY66" fmla="*/ 4967621 h 5143500"/>
              <a:gd name="connsiteX67" fmla="*/ 4299591 w 4572000"/>
              <a:gd name="connsiteY67" fmla="*/ 4928446 h 5143500"/>
              <a:gd name="connsiteX68" fmla="*/ 4291032 w 4572000"/>
              <a:gd name="connsiteY68" fmla="*/ 4918496 h 5143500"/>
              <a:gd name="connsiteX69" fmla="*/ 4295375 w 4572000"/>
              <a:gd name="connsiteY69" fmla="*/ 4911649 h 5143500"/>
              <a:gd name="connsiteX70" fmla="*/ 4307233 w 4572000"/>
              <a:gd name="connsiteY70" fmla="*/ 4909439 h 5143500"/>
              <a:gd name="connsiteX71" fmla="*/ 4338211 w 4572000"/>
              <a:gd name="connsiteY71" fmla="*/ 4915161 h 5143500"/>
              <a:gd name="connsiteX72" fmla="*/ 4335350 w 4572000"/>
              <a:gd name="connsiteY72" fmla="*/ 4890352 h 5143500"/>
              <a:gd name="connsiteX73" fmla="*/ 4303412 w 4572000"/>
              <a:gd name="connsiteY73" fmla="*/ 4887016 h 5143500"/>
              <a:gd name="connsiteX74" fmla="*/ 0 w 4572000"/>
              <a:gd name="connsiteY74" fmla="*/ 0 h 5143500"/>
              <a:gd name="connsiteX75" fmla="*/ 4572000 w 4572000"/>
              <a:gd name="connsiteY75" fmla="*/ 0 h 5143500"/>
              <a:gd name="connsiteX76" fmla="*/ 4572000 w 4572000"/>
              <a:gd name="connsiteY76" fmla="*/ 5143500 h 5143500"/>
              <a:gd name="connsiteX77" fmla="*/ 0 w 4572000"/>
              <a:gd name="connsiteY7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572000" h="5143500">
                <a:moveTo>
                  <a:pt x="4291025" y="4918488"/>
                </a:moveTo>
                <a:lnTo>
                  <a:pt x="4291032" y="4918496"/>
                </a:lnTo>
                <a:lnTo>
                  <a:pt x="4291025" y="4918507"/>
                </a:lnTo>
                <a:close/>
                <a:moveTo>
                  <a:pt x="4186160" y="4908488"/>
                </a:moveTo>
                <a:cubicBezTo>
                  <a:pt x="4203317" y="4908488"/>
                  <a:pt x="4211425" y="4916596"/>
                  <a:pt x="4211425" y="4930911"/>
                </a:cubicBezTo>
                <a:cubicBezTo>
                  <a:pt x="4211425" y="4945701"/>
                  <a:pt x="4204277" y="4955720"/>
                  <a:pt x="4186160" y="4955720"/>
                </a:cubicBezTo>
                <a:lnTo>
                  <a:pt x="4180437" y="4955720"/>
                </a:lnTo>
                <a:lnTo>
                  <a:pt x="4180437" y="4908607"/>
                </a:lnTo>
                <a:cubicBezTo>
                  <a:pt x="4182457" y="4908488"/>
                  <a:pt x="4184368" y="4908488"/>
                  <a:pt x="4186160" y="4908488"/>
                </a:cubicBezTo>
                <a:close/>
                <a:moveTo>
                  <a:pt x="3738569" y="4908488"/>
                </a:moveTo>
                <a:cubicBezTo>
                  <a:pt x="3755727" y="4908488"/>
                  <a:pt x="3763835" y="4916596"/>
                  <a:pt x="3763835" y="4930911"/>
                </a:cubicBezTo>
                <a:cubicBezTo>
                  <a:pt x="3763835" y="4945701"/>
                  <a:pt x="3756687" y="4955720"/>
                  <a:pt x="3738569" y="4955720"/>
                </a:cubicBezTo>
                <a:lnTo>
                  <a:pt x="3732847" y="4955720"/>
                </a:lnTo>
                <a:lnTo>
                  <a:pt x="3732847" y="4908607"/>
                </a:lnTo>
                <a:cubicBezTo>
                  <a:pt x="3734876" y="4908488"/>
                  <a:pt x="3736777" y="4908488"/>
                  <a:pt x="3738569" y="4908488"/>
                </a:cubicBezTo>
                <a:close/>
                <a:moveTo>
                  <a:pt x="4084630" y="4889411"/>
                </a:moveTo>
                <a:lnTo>
                  <a:pt x="4084630" y="5003417"/>
                </a:lnTo>
                <a:lnTo>
                  <a:pt x="4119430" y="5003417"/>
                </a:lnTo>
                <a:lnTo>
                  <a:pt x="4119430" y="4889411"/>
                </a:lnTo>
                <a:close/>
                <a:moveTo>
                  <a:pt x="4004070" y="4889411"/>
                </a:moveTo>
                <a:lnTo>
                  <a:pt x="4004070" y="5003417"/>
                </a:lnTo>
                <a:lnTo>
                  <a:pt x="4066988" y="5003417"/>
                </a:lnTo>
                <a:lnTo>
                  <a:pt x="4072235" y="4980519"/>
                </a:lnTo>
                <a:lnTo>
                  <a:pt x="4038870" y="4980519"/>
                </a:lnTo>
                <a:lnTo>
                  <a:pt x="4038870" y="4889411"/>
                </a:lnTo>
                <a:close/>
                <a:moveTo>
                  <a:pt x="3943538" y="4889411"/>
                </a:moveTo>
                <a:lnTo>
                  <a:pt x="3943538" y="5003417"/>
                </a:lnTo>
                <a:lnTo>
                  <a:pt x="3978338" y="5003417"/>
                </a:lnTo>
                <a:lnTo>
                  <a:pt x="3978338" y="4889411"/>
                </a:lnTo>
                <a:close/>
                <a:moveTo>
                  <a:pt x="3811972" y="4889411"/>
                </a:moveTo>
                <a:lnTo>
                  <a:pt x="3811972" y="5003417"/>
                </a:lnTo>
                <a:lnTo>
                  <a:pt x="3846771" y="5003417"/>
                </a:lnTo>
                <a:lnTo>
                  <a:pt x="3846771" y="4958581"/>
                </a:lnTo>
                <a:lnTo>
                  <a:pt x="3882997" y="4958581"/>
                </a:lnTo>
                <a:lnTo>
                  <a:pt x="3882997" y="5003417"/>
                </a:lnTo>
                <a:lnTo>
                  <a:pt x="3917797" y="5003417"/>
                </a:lnTo>
                <a:lnTo>
                  <a:pt x="3917797" y="4889411"/>
                </a:lnTo>
                <a:lnTo>
                  <a:pt x="3882997" y="4889411"/>
                </a:lnTo>
                <a:lnTo>
                  <a:pt x="3882997" y="4934732"/>
                </a:lnTo>
                <a:lnTo>
                  <a:pt x="3846771" y="4934732"/>
                </a:lnTo>
                <a:lnTo>
                  <a:pt x="3846771" y="4889411"/>
                </a:lnTo>
                <a:close/>
                <a:moveTo>
                  <a:pt x="4188061" y="4887025"/>
                </a:moveTo>
                <a:cubicBezTo>
                  <a:pt x="4174240" y="4887025"/>
                  <a:pt x="4157557" y="4887976"/>
                  <a:pt x="4145637" y="4889411"/>
                </a:cubicBezTo>
                <a:lnTo>
                  <a:pt x="4145637" y="5003417"/>
                </a:lnTo>
                <a:lnTo>
                  <a:pt x="4180437" y="5003417"/>
                </a:lnTo>
                <a:lnTo>
                  <a:pt x="4180437" y="4976223"/>
                </a:lnTo>
                <a:lnTo>
                  <a:pt x="4192833" y="4976223"/>
                </a:lnTo>
                <a:lnTo>
                  <a:pt x="4192833" y="4976232"/>
                </a:lnTo>
                <a:cubicBezTo>
                  <a:pt x="4225247" y="4976232"/>
                  <a:pt x="4245741" y="4959541"/>
                  <a:pt x="4245741" y="4930436"/>
                </a:cubicBezTo>
                <a:cubicBezTo>
                  <a:pt x="4245741" y="4898479"/>
                  <a:pt x="4223811" y="4887025"/>
                  <a:pt x="4188061" y="4887025"/>
                </a:cubicBezTo>
                <a:close/>
                <a:moveTo>
                  <a:pt x="3740480" y="4887025"/>
                </a:moveTo>
                <a:cubicBezTo>
                  <a:pt x="3726658" y="4887025"/>
                  <a:pt x="3709976" y="4887976"/>
                  <a:pt x="3698056" y="4889411"/>
                </a:cubicBezTo>
                <a:lnTo>
                  <a:pt x="3698056" y="5003417"/>
                </a:lnTo>
                <a:lnTo>
                  <a:pt x="3732856" y="5003417"/>
                </a:lnTo>
                <a:lnTo>
                  <a:pt x="3732856" y="4976223"/>
                </a:lnTo>
                <a:lnTo>
                  <a:pt x="3745251" y="4976223"/>
                </a:lnTo>
                <a:lnTo>
                  <a:pt x="3745242" y="4976232"/>
                </a:lnTo>
                <a:cubicBezTo>
                  <a:pt x="3777656" y="4976232"/>
                  <a:pt x="3798150" y="4959541"/>
                  <a:pt x="3798150" y="4930436"/>
                </a:cubicBezTo>
                <a:cubicBezTo>
                  <a:pt x="3798159" y="4898470"/>
                  <a:pt x="3776230" y="4887025"/>
                  <a:pt x="3740480" y="4887025"/>
                </a:cubicBezTo>
                <a:close/>
                <a:moveTo>
                  <a:pt x="4303412" y="4887016"/>
                </a:moveTo>
                <a:cubicBezTo>
                  <a:pt x="4275285" y="4887016"/>
                  <a:pt x="4256226" y="4898104"/>
                  <a:pt x="4256226" y="4921359"/>
                </a:cubicBezTo>
                <a:cubicBezTo>
                  <a:pt x="4256226" y="4961433"/>
                  <a:pt x="4310569" y="4953325"/>
                  <a:pt x="4310569" y="4971927"/>
                </a:cubicBezTo>
                <a:cubicBezTo>
                  <a:pt x="4310569" y="4979084"/>
                  <a:pt x="4305322" y="4982896"/>
                  <a:pt x="4292461" y="4982896"/>
                </a:cubicBezTo>
                <a:cubicBezTo>
                  <a:pt x="4281016" y="4982896"/>
                  <a:pt x="4263383" y="4979084"/>
                  <a:pt x="4252898" y="4973828"/>
                </a:cubicBezTo>
                <a:lnTo>
                  <a:pt x="4256710" y="5000063"/>
                </a:lnTo>
                <a:cubicBezTo>
                  <a:pt x="4267195" y="5003884"/>
                  <a:pt x="4281501" y="5005785"/>
                  <a:pt x="4292936" y="5005785"/>
                </a:cubicBezTo>
                <a:cubicBezTo>
                  <a:pt x="4322014" y="5005785"/>
                  <a:pt x="4345844" y="4996242"/>
                  <a:pt x="4345844" y="4967621"/>
                </a:cubicBezTo>
                <a:cubicBezTo>
                  <a:pt x="4345844" y="4938999"/>
                  <a:pt x="4315008" y="4935869"/>
                  <a:pt x="4299591" y="4928446"/>
                </a:cubicBezTo>
                <a:lnTo>
                  <a:pt x="4291032" y="4918496"/>
                </a:lnTo>
                <a:lnTo>
                  <a:pt x="4295375" y="4911649"/>
                </a:lnTo>
                <a:cubicBezTo>
                  <a:pt x="4298176" y="4910157"/>
                  <a:pt x="4302228" y="4909439"/>
                  <a:pt x="4307233" y="4909439"/>
                </a:cubicBezTo>
                <a:cubicBezTo>
                  <a:pt x="4318193" y="4909439"/>
                  <a:pt x="4330113" y="4911825"/>
                  <a:pt x="4338211" y="4915161"/>
                </a:cubicBezTo>
                <a:lnTo>
                  <a:pt x="4335350" y="4890352"/>
                </a:lnTo>
                <a:cubicBezTo>
                  <a:pt x="4326292" y="4888442"/>
                  <a:pt x="4318193" y="4887016"/>
                  <a:pt x="4303412" y="4887016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vert="horz" wrap="square" lIns="0" tIns="0" rIns="0" bIns="576000" spcCol="324000" rtlCol="0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insert photo 419 x 843 px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5E6D23-6C1C-5E7E-859B-CBD6467DFDD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502919" y="4928616"/>
            <a:ext cx="3657600" cy="9144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C264C-A8C8-C508-F1B9-3B46712305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9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F4B2C2-825D-08DB-6EEA-E698EE6DDB3F}"/>
              </a:ext>
            </a:extLst>
          </p:cNvPr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C43E1-3C41-8B31-8EB9-6D6F6848EA01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E2843C6-8DAB-3466-178F-F71F32616C8B}"/>
              </a:ext>
            </a:extLst>
          </p:cNvPr>
          <p:cNvSpPr txBox="1">
            <a:spLocks/>
          </p:cNvSpPr>
          <p:nvPr userDrawn="1"/>
        </p:nvSpPr>
        <p:spPr>
          <a:xfrm>
            <a:off x="6656210" y="4928946"/>
            <a:ext cx="1141589" cy="11876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© 2025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Koninklijke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Philips N.V.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6ECCFF-A929-6A5B-CB9E-1BBF7BFB28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19" y="376239"/>
            <a:ext cx="7523938" cy="4315064"/>
          </a:xfrm>
        </p:spPr>
        <p:txBody>
          <a:bodyPr anchor="ctr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Philips blue divider</a:t>
            </a:r>
            <a:endParaRPr lang="en-GB" dirty="0"/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E797AE0A-F0AD-C61C-B8A0-BB31D3BB35AF}"/>
              </a:ext>
            </a:extLst>
          </p:cNvPr>
          <p:cNvSpPr/>
          <p:nvPr userDrawn="1"/>
        </p:nvSpPr>
        <p:spPr>
          <a:xfrm>
            <a:off x="8270056" y="4887016"/>
            <a:ext cx="647788" cy="118769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08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C5660C-87D6-8991-CE76-9D054AAB9A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D63F8B-8A74-0E87-A158-F18F0F9C68A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FD8FF5D-3680-130D-B55E-0BD741122D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19" y="376239"/>
            <a:ext cx="7523938" cy="4315064"/>
          </a:xfrm>
        </p:spPr>
        <p:txBody>
          <a:bodyPr anchor="ctr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White 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8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02E108-9147-4964-1570-DD151056425A}"/>
              </a:ext>
            </a:extLst>
          </p:cNvPr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ED613-E8BF-EF44-A246-98413FA79480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574A60-D183-D19F-88E6-EEE0C3D702F9}"/>
              </a:ext>
            </a:extLst>
          </p:cNvPr>
          <p:cNvSpPr txBox="1">
            <a:spLocks/>
          </p:cNvSpPr>
          <p:nvPr userDrawn="1"/>
        </p:nvSpPr>
        <p:spPr>
          <a:xfrm>
            <a:off x="6656210" y="4928945"/>
            <a:ext cx="1135239" cy="118769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© 2025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Koninklijke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Philips N.V.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B99D331-9587-B883-7DF3-0B9D6E568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19" y="376239"/>
            <a:ext cx="7523938" cy="4315064"/>
          </a:xfrm>
        </p:spPr>
        <p:txBody>
          <a:bodyPr anchor="ctr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Dark blue divider</a:t>
            </a:r>
            <a:endParaRPr lang="en-GB" dirty="0"/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E7296B94-E425-EDA6-3EEF-41ED947C7365}"/>
              </a:ext>
            </a:extLst>
          </p:cNvPr>
          <p:cNvSpPr/>
          <p:nvPr userDrawn="1"/>
        </p:nvSpPr>
        <p:spPr>
          <a:xfrm>
            <a:off x="8270056" y="4887016"/>
            <a:ext cx="647788" cy="118769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70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light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B31952-E4A5-D9E8-C52F-5D29A7BC41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8E28A7-BDB3-7FE2-2275-6C094A1DF3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143315D-23FD-5730-9D7C-25427B45A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19" y="376239"/>
            <a:ext cx="7523938" cy="4315064"/>
          </a:xfrm>
        </p:spPr>
        <p:txBody>
          <a:bodyPr anchor="ctr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Light blue 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7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light coral">
    <p:bg>
      <p:bgPr>
        <a:solidFill>
          <a:srgbClr val="FFD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B31952-E4A5-D9E8-C52F-5D29A7BC41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8E28A7-BDB3-7FE2-2275-6C094A1DF3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612692-DD73-95A3-A271-007D4B4C16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9" y="376239"/>
            <a:ext cx="7523938" cy="4315064"/>
          </a:xfrm>
        </p:spPr>
        <p:txBody>
          <a:bodyPr anchor="ctr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Light coral 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82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52" y="376239"/>
            <a:ext cx="8133537" cy="7191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Type your slide headline here</a:t>
            </a:r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47832D1-2CB0-EF47-87AC-2268BFA1D60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0675C8B-9184-054B-B7F8-DF9237D45D9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D8C952-2371-12B5-E414-3D146114F64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0835" y="1211263"/>
            <a:ext cx="8139929" cy="3484800"/>
          </a:xfrm>
        </p:spPr>
        <p:txBody>
          <a:bodyPr/>
          <a:lstStyle>
            <a:lvl1pPr defTabSz="182880">
              <a:defRPr/>
            </a:lvl1pPr>
            <a:lvl2pPr defTabSz="182880">
              <a:defRPr/>
            </a:lvl2pPr>
            <a:lvl3pPr defTabSz="182880">
              <a:defRPr/>
            </a:lvl3pPr>
            <a:lvl4pPr defTabSz="182880">
              <a:defRPr/>
            </a:lvl4pPr>
            <a:lvl5pPr defTabSz="182880"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05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52" y="376239"/>
            <a:ext cx="8133537" cy="7191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Type your slide headline here</a:t>
            </a:r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47832D1-2CB0-EF47-87AC-2268BFA1D60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0675C8B-9184-054B-B7F8-DF9237D45D9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6D2A847-E349-A206-A15A-1B2AEBB7ECF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0835" y="1211263"/>
            <a:ext cx="3823605" cy="348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17E8B37-EA5A-538C-28EF-37D2BDF6274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815819" y="1211263"/>
            <a:ext cx="3823605" cy="348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26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52" y="376239"/>
            <a:ext cx="8133537" cy="7191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Type your slide headline here</a:t>
            </a:r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47832D1-2CB0-EF47-87AC-2268BFA1D60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0675C8B-9184-054B-B7F8-DF9237D45D9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6D2A847-E349-A206-A15A-1B2AEBB7ECF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0836" y="1211263"/>
            <a:ext cx="2383451" cy="348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17E8B37-EA5A-538C-28EF-37D2BDF6274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77487" y="1211263"/>
            <a:ext cx="2383451" cy="348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450D946-063C-E6F2-C532-BF5205DA3DE2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254138" y="1211263"/>
            <a:ext cx="2383451" cy="348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26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41915F4-B8A1-F747-84F8-C0A9E23EA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502921" y="4060707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Author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AF1B9CF-7070-3E45-A8F8-B49FDF170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502921" y="4249920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Title and Business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1F86775-9BAC-8C4A-B0F3-6CCEF30561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502921" y="4439135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Date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974426A-8BB2-2343-9F2B-54B7DD183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02921" y="2534042"/>
            <a:ext cx="6169658" cy="1098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tx2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noProof="0" dirty="0"/>
              <a:t>Presentation title</a:t>
            </a:r>
          </a:p>
        </p:txBody>
      </p:sp>
      <p:sp>
        <p:nvSpPr>
          <p:cNvPr id="2" name="Graphic 3">
            <a:extLst>
              <a:ext uri="{FF2B5EF4-FFF2-40B4-BE49-F238E27FC236}">
                <a16:creationId xmlns:a16="http://schemas.microsoft.com/office/drawing/2014/main" id="{5D13E381-82CC-C9E1-035C-82858900B615}"/>
              </a:ext>
            </a:extLst>
          </p:cNvPr>
          <p:cNvSpPr/>
          <p:nvPr userDrawn="1"/>
        </p:nvSpPr>
        <p:spPr>
          <a:xfrm>
            <a:off x="490644" y="516643"/>
            <a:ext cx="8162712" cy="1496596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70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mall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3">
            <a:extLst>
              <a:ext uri="{FF2B5EF4-FFF2-40B4-BE49-F238E27FC236}">
                <a16:creationId xmlns:a16="http://schemas.microsoft.com/office/drawing/2014/main" id="{EBADA7D2-29C7-B0E9-14B3-F904FBA38FE3}"/>
              </a:ext>
            </a:extLst>
          </p:cNvPr>
          <p:cNvSpPr/>
          <p:nvPr userDrawn="1"/>
        </p:nvSpPr>
        <p:spPr>
          <a:xfrm>
            <a:off x="8270056" y="4887016"/>
            <a:ext cx="647788" cy="118769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rgbClr val="0B5ED7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BC8AD33-C05E-2F59-C75F-3C6B4606BCD5}"/>
              </a:ext>
            </a:extLst>
          </p:cNvPr>
          <p:cNvSpPr txBox="1">
            <a:spLocks/>
          </p:cNvSpPr>
          <p:nvPr userDrawn="1"/>
        </p:nvSpPr>
        <p:spPr>
          <a:xfrm>
            <a:off x="6656211" y="4928946"/>
            <a:ext cx="946952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© Koninklijke Philips N.V.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AF8FD8-EE9D-314B-8AE1-79B9D514A94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502919" y="4928616"/>
            <a:ext cx="2377440" cy="914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noProof="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E15C5B3-F137-C847-8AEF-B6EA3211AAA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5163908-529D-4A49-892F-D37C4044DFD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F51A93-47BF-3E4F-8F7A-57ED443F0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" y="376240"/>
            <a:ext cx="2377440" cy="827999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Type your slide headline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63CC75-E9EE-9F64-4EB9-B38BE004E4F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254871" y="0"/>
            <a:ext cx="5889128" cy="5143500"/>
          </a:xfrm>
          <a:custGeom>
            <a:avLst/>
            <a:gdLst>
              <a:gd name="connsiteX0" fmla="*/ 5608154 w 5889128"/>
              <a:gd name="connsiteY0" fmla="*/ 4918488 h 5143500"/>
              <a:gd name="connsiteX1" fmla="*/ 5608161 w 5889128"/>
              <a:gd name="connsiteY1" fmla="*/ 4918496 h 5143500"/>
              <a:gd name="connsiteX2" fmla="*/ 5608154 w 5889128"/>
              <a:gd name="connsiteY2" fmla="*/ 4918507 h 5143500"/>
              <a:gd name="connsiteX3" fmla="*/ 5503289 w 5889128"/>
              <a:gd name="connsiteY3" fmla="*/ 4908488 h 5143500"/>
              <a:gd name="connsiteX4" fmla="*/ 5528554 w 5889128"/>
              <a:gd name="connsiteY4" fmla="*/ 4930911 h 5143500"/>
              <a:gd name="connsiteX5" fmla="*/ 5503289 w 5889128"/>
              <a:gd name="connsiteY5" fmla="*/ 4955720 h 5143500"/>
              <a:gd name="connsiteX6" fmla="*/ 5497566 w 5889128"/>
              <a:gd name="connsiteY6" fmla="*/ 4955720 h 5143500"/>
              <a:gd name="connsiteX7" fmla="*/ 5497566 w 5889128"/>
              <a:gd name="connsiteY7" fmla="*/ 4908607 h 5143500"/>
              <a:gd name="connsiteX8" fmla="*/ 5503289 w 5889128"/>
              <a:gd name="connsiteY8" fmla="*/ 4908488 h 5143500"/>
              <a:gd name="connsiteX9" fmla="*/ 5055698 w 5889128"/>
              <a:gd name="connsiteY9" fmla="*/ 4908488 h 5143500"/>
              <a:gd name="connsiteX10" fmla="*/ 5080964 w 5889128"/>
              <a:gd name="connsiteY10" fmla="*/ 4930911 h 5143500"/>
              <a:gd name="connsiteX11" fmla="*/ 5055698 w 5889128"/>
              <a:gd name="connsiteY11" fmla="*/ 4955720 h 5143500"/>
              <a:gd name="connsiteX12" fmla="*/ 5049976 w 5889128"/>
              <a:gd name="connsiteY12" fmla="*/ 4955720 h 5143500"/>
              <a:gd name="connsiteX13" fmla="*/ 5049976 w 5889128"/>
              <a:gd name="connsiteY13" fmla="*/ 4908607 h 5143500"/>
              <a:gd name="connsiteX14" fmla="*/ 5055698 w 5889128"/>
              <a:gd name="connsiteY14" fmla="*/ 4908488 h 5143500"/>
              <a:gd name="connsiteX15" fmla="*/ 5401759 w 5889128"/>
              <a:gd name="connsiteY15" fmla="*/ 4889411 h 5143500"/>
              <a:gd name="connsiteX16" fmla="*/ 5401759 w 5889128"/>
              <a:gd name="connsiteY16" fmla="*/ 5003417 h 5143500"/>
              <a:gd name="connsiteX17" fmla="*/ 5436559 w 5889128"/>
              <a:gd name="connsiteY17" fmla="*/ 5003417 h 5143500"/>
              <a:gd name="connsiteX18" fmla="*/ 5436559 w 5889128"/>
              <a:gd name="connsiteY18" fmla="*/ 4889411 h 5143500"/>
              <a:gd name="connsiteX19" fmla="*/ 5321199 w 5889128"/>
              <a:gd name="connsiteY19" fmla="*/ 4889411 h 5143500"/>
              <a:gd name="connsiteX20" fmla="*/ 5321199 w 5889128"/>
              <a:gd name="connsiteY20" fmla="*/ 5003417 h 5143500"/>
              <a:gd name="connsiteX21" fmla="*/ 5384117 w 5889128"/>
              <a:gd name="connsiteY21" fmla="*/ 5003417 h 5143500"/>
              <a:gd name="connsiteX22" fmla="*/ 5389364 w 5889128"/>
              <a:gd name="connsiteY22" fmla="*/ 4980519 h 5143500"/>
              <a:gd name="connsiteX23" fmla="*/ 5355999 w 5889128"/>
              <a:gd name="connsiteY23" fmla="*/ 4980519 h 5143500"/>
              <a:gd name="connsiteX24" fmla="*/ 5355999 w 5889128"/>
              <a:gd name="connsiteY24" fmla="*/ 4889411 h 5143500"/>
              <a:gd name="connsiteX25" fmla="*/ 5260667 w 5889128"/>
              <a:gd name="connsiteY25" fmla="*/ 4889411 h 5143500"/>
              <a:gd name="connsiteX26" fmla="*/ 5260667 w 5889128"/>
              <a:gd name="connsiteY26" fmla="*/ 5003417 h 5143500"/>
              <a:gd name="connsiteX27" fmla="*/ 5295467 w 5889128"/>
              <a:gd name="connsiteY27" fmla="*/ 5003417 h 5143500"/>
              <a:gd name="connsiteX28" fmla="*/ 5295467 w 5889128"/>
              <a:gd name="connsiteY28" fmla="*/ 4889411 h 5143500"/>
              <a:gd name="connsiteX29" fmla="*/ 5129101 w 5889128"/>
              <a:gd name="connsiteY29" fmla="*/ 4889411 h 5143500"/>
              <a:gd name="connsiteX30" fmla="*/ 5129101 w 5889128"/>
              <a:gd name="connsiteY30" fmla="*/ 5003417 h 5143500"/>
              <a:gd name="connsiteX31" fmla="*/ 5163900 w 5889128"/>
              <a:gd name="connsiteY31" fmla="*/ 5003417 h 5143500"/>
              <a:gd name="connsiteX32" fmla="*/ 5163900 w 5889128"/>
              <a:gd name="connsiteY32" fmla="*/ 4958581 h 5143500"/>
              <a:gd name="connsiteX33" fmla="*/ 5200126 w 5889128"/>
              <a:gd name="connsiteY33" fmla="*/ 4958581 h 5143500"/>
              <a:gd name="connsiteX34" fmla="*/ 5200126 w 5889128"/>
              <a:gd name="connsiteY34" fmla="*/ 5003417 h 5143500"/>
              <a:gd name="connsiteX35" fmla="*/ 5234926 w 5889128"/>
              <a:gd name="connsiteY35" fmla="*/ 5003417 h 5143500"/>
              <a:gd name="connsiteX36" fmla="*/ 5234926 w 5889128"/>
              <a:gd name="connsiteY36" fmla="*/ 4889411 h 5143500"/>
              <a:gd name="connsiteX37" fmla="*/ 5200126 w 5889128"/>
              <a:gd name="connsiteY37" fmla="*/ 4889411 h 5143500"/>
              <a:gd name="connsiteX38" fmla="*/ 5200126 w 5889128"/>
              <a:gd name="connsiteY38" fmla="*/ 4934732 h 5143500"/>
              <a:gd name="connsiteX39" fmla="*/ 5163900 w 5889128"/>
              <a:gd name="connsiteY39" fmla="*/ 4934732 h 5143500"/>
              <a:gd name="connsiteX40" fmla="*/ 5163900 w 5889128"/>
              <a:gd name="connsiteY40" fmla="*/ 4889411 h 5143500"/>
              <a:gd name="connsiteX41" fmla="*/ 5505190 w 5889128"/>
              <a:gd name="connsiteY41" fmla="*/ 4887025 h 5143500"/>
              <a:gd name="connsiteX42" fmla="*/ 5462766 w 5889128"/>
              <a:gd name="connsiteY42" fmla="*/ 4889411 h 5143500"/>
              <a:gd name="connsiteX43" fmla="*/ 5462766 w 5889128"/>
              <a:gd name="connsiteY43" fmla="*/ 5003417 h 5143500"/>
              <a:gd name="connsiteX44" fmla="*/ 5497566 w 5889128"/>
              <a:gd name="connsiteY44" fmla="*/ 5003417 h 5143500"/>
              <a:gd name="connsiteX45" fmla="*/ 5497566 w 5889128"/>
              <a:gd name="connsiteY45" fmla="*/ 4976223 h 5143500"/>
              <a:gd name="connsiteX46" fmla="*/ 5509962 w 5889128"/>
              <a:gd name="connsiteY46" fmla="*/ 4976223 h 5143500"/>
              <a:gd name="connsiteX47" fmla="*/ 5509962 w 5889128"/>
              <a:gd name="connsiteY47" fmla="*/ 4976232 h 5143500"/>
              <a:gd name="connsiteX48" fmla="*/ 5562870 w 5889128"/>
              <a:gd name="connsiteY48" fmla="*/ 4930436 h 5143500"/>
              <a:gd name="connsiteX49" fmla="*/ 5505190 w 5889128"/>
              <a:gd name="connsiteY49" fmla="*/ 4887025 h 5143500"/>
              <a:gd name="connsiteX50" fmla="*/ 5057609 w 5889128"/>
              <a:gd name="connsiteY50" fmla="*/ 4887025 h 5143500"/>
              <a:gd name="connsiteX51" fmla="*/ 5015185 w 5889128"/>
              <a:gd name="connsiteY51" fmla="*/ 4889411 h 5143500"/>
              <a:gd name="connsiteX52" fmla="*/ 5015185 w 5889128"/>
              <a:gd name="connsiteY52" fmla="*/ 5003417 h 5143500"/>
              <a:gd name="connsiteX53" fmla="*/ 5049985 w 5889128"/>
              <a:gd name="connsiteY53" fmla="*/ 5003417 h 5143500"/>
              <a:gd name="connsiteX54" fmla="*/ 5049985 w 5889128"/>
              <a:gd name="connsiteY54" fmla="*/ 4976223 h 5143500"/>
              <a:gd name="connsiteX55" fmla="*/ 5062380 w 5889128"/>
              <a:gd name="connsiteY55" fmla="*/ 4976223 h 5143500"/>
              <a:gd name="connsiteX56" fmla="*/ 5062371 w 5889128"/>
              <a:gd name="connsiteY56" fmla="*/ 4976232 h 5143500"/>
              <a:gd name="connsiteX57" fmla="*/ 5115279 w 5889128"/>
              <a:gd name="connsiteY57" fmla="*/ 4930436 h 5143500"/>
              <a:gd name="connsiteX58" fmla="*/ 5057609 w 5889128"/>
              <a:gd name="connsiteY58" fmla="*/ 4887025 h 5143500"/>
              <a:gd name="connsiteX59" fmla="*/ 5620541 w 5889128"/>
              <a:gd name="connsiteY59" fmla="*/ 4887016 h 5143500"/>
              <a:gd name="connsiteX60" fmla="*/ 5573355 w 5889128"/>
              <a:gd name="connsiteY60" fmla="*/ 4921359 h 5143500"/>
              <a:gd name="connsiteX61" fmla="*/ 5627698 w 5889128"/>
              <a:gd name="connsiteY61" fmla="*/ 4971927 h 5143500"/>
              <a:gd name="connsiteX62" fmla="*/ 5609590 w 5889128"/>
              <a:gd name="connsiteY62" fmla="*/ 4982896 h 5143500"/>
              <a:gd name="connsiteX63" fmla="*/ 5570027 w 5889128"/>
              <a:gd name="connsiteY63" fmla="*/ 4973828 h 5143500"/>
              <a:gd name="connsiteX64" fmla="*/ 5573839 w 5889128"/>
              <a:gd name="connsiteY64" fmla="*/ 5000063 h 5143500"/>
              <a:gd name="connsiteX65" fmla="*/ 5610065 w 5889128"/>
              <a:gd name="connsiteY65" fmla="*/ 5005785 h 5143500"/>
              <a:gd name="connsiteX66" fmla="*/ 5662973 w 5889128"/>
              <a:gd name="connsiteY66" fmla="*/ 4967621 h 5143500"/>
              <a:gd name="connsiteX67" fmla="*/ 5616720 w 5889128"/>
              <a:gd name="connsiteY67" fmla="*/ 4928446 h 5143500"/>
              <a:gd name="connsiteX68" fmla="*/ 5608161 w 5889128"/>
              <a:gd name="connsiteY68" fmla="*/ 4918496 h 5143500"/>
              <a:gd name="connsiteX69" fmla="*/ 5612504 w 5889128"/>
              <a:gd name="connsiteY69" fmla="*/ 4911649 h 5143500"/>
              <a:gd name="connsiteX70" fmla="*/ 5624362 w 5889128"/>
              <a:gd name="connsiteY70" fmla="*/ 4909439 h 5143500"/>
              <a:gd name="connsiteX71" fmla="*/ 5655340 w 5889128"/>
              <a:gd name="connsiteY71" fmla="*/ 4915161 h 5143500"/>
              <a:gd name="connsiteX72" fmla="*/ 5652479 w 5889128"/>
              <a:gd name="connsiteY72" fmla="*/ 4890352 h 5143500"/>
              <a:gd name="connsiteX73" fmla="*/ 5620541 w 5889128"/>
              <a:gd name="connsiteY73" fmla="*/ 4887016 h 5143500"/>
              <a:gd name="connsiteX74" fmla="*/ 0 w 5889128"/>
              <a:gd name="connsiteY74" fmla="*/ 0 h 5143500"/>
              <a:gd name="connsiteX75" fmla="*/ 5889128 w 5889128"/>
              <a:gd name="connsiteY75" fmla="*/ 0 h 5143500"/>
              <a:gd name="connsiteX76" fmla="*/ 5889128 w 5889128"/>
              <a:gd name="connsiteY76" fmla="*/ 5143500 h 5143500"/>
              <a:gd name="connsiteX77" fmla="*/ 0 w 5889128"/>
              <a:gd name="connsiteY7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889128" h="5143500">
                <a:moveTo>
                  <a:pt x="5608154" y="4918488"/>
                </a:moveTo>
                <a:lnTo>
                  <a:pt x="5608161" y="4918496"/>
                </a:lnTo>
                <a:lnTo>
                  <a:pt x="5608154" y="4918507"/>
                </a:lnTo>
                <a:close/>
                <a:moveTo>
                  <a:pt x="5503289" y="4908488"/>
                </a:moveTo>
                <a:cubicBezTo>
                  <a:pt x="5520446" y="4908488"/>
                  <a:pt x="5528554" y="4916596"/>
                  <a:pt x="5528554" y="4930911"/>
                </a:cubicBezTo>
                <a:cubicBezTo>
                  <a:pt x="5528554" y="4945701"/>
                  <a:pt x="5521406" y="4955720"/>
                  <a:pt x="5503289" y="4955720"/>
                </a:cubicBezTo>
                <a:lnTo>
                  <a:pt x="5497566" y="4955720"/>
                </a:lnTo>
                <a:lnTo>
                  <a:pt x="5497566" y="4908607"/>
                </a:lnTo>
                <a:cubicBezTo>
                  <a:pt x="5499586" y="4908488"/>
                  <a:pt x="5501497" y="4908488"/>
                  <a:pt x="5503289" y="4908488"/>
                </a:cubicBezTo>
                <a:close/>
                <a:moveTo>
                  <a:pt x="5055698" y="4908488"/>
                </a:moveTo>
                <a:cubicBezTo>
                  <a:pt x="5072856" y="4908488"/>
                  <a:pt x="5080964" y="4916596"/>
                  <a:pt x="5080964" y="4930911"/>
                </a:cubicBezTo>
                <a:cubicBezTo>
                  <a:pt x="5080964" y="4945701"/>
                  <a:pt x="5073816" y="4955720"/>
                  <a:pt x="5055698" y="4955720"/>
                </a:cubicBezTo>
                <a:lnTo>
                  <a:pt x="5049976" y="4955720"/>
                </a:lnTo>
                <a:lnTo>
                  <a:pt x="5049976" y="4908607"/>
                </a:lnTo>
                <a:cubicBezTo>
                  <a:pt x="5052005" y="4908488"/>
                  <a:pt x="5053906" y="4908488"/>
                  <a:pt x="5055698" y="4908488"/>
                </a:cubicBezTo>
                <a:close/>
                <a:moveTo>
                  <a:pt x="5401759" y="4889411"/>
                </a:moveTo>
                <a:lnTo>
                  <a:pt x="5401759" y="5003417"/>
                </a:lnTo>
                <a:lnTo>
                  <a:pt x="5436559" y="5003417"/>
                </a:lnTo>
                <a:lnTo>
                  <a:pt x="5436559" y="4889411"/>
                </a:lnTo>
                <a:close/>
                <a:moveTo>
                  <a:pt x="5321199" y="4889411"/>
                </a:moveTo>
                <a:lnTo>
                  <a:pt x="5321199" y="5003417"/>
                </a:lnTo>
                <a:lnTo>
                  <a:pt x="5384117" y="5003417"/>
                </a:lnTo>
                <a:lnTo>
                  <a:pt x="5389364" y="4980519"/>
                </a:lnTo>
                <a:lnTo>
                  <a:pt x="5355999" y="4980519"/>
                </a:lnTo>
                <a:lnTo>
                  <a:pt x="5355999" y="4889411"/>
                </a:lnTo>
                <a:close/>
                <a:moveTo>
                  <a:pt x="5260667" y="4889411"/>
                </a:moveTo>
                <a:lnTo>
                  <a:pt x="5260667" y="5003417"/>
                </a:lnTo>
                <a:lnTo>
                  <a:pt x="5295467" y="5003417"/>
                </a:lnTo>
                <a:lnTo>
                  <a:pt x="5295467" y="4889411"/>
                </a:lnTo>
                <a:close/>
                <a:moveTo>
                  <a:pt x="5129101" y="4889411"/>
                </a:moveTo>
                <a:lnTo>
                  <a:pt x="5129101" y="5003417"/>
                </a:lnTo>
                <a:lnTo>
                  <a:pt x="5163900" y="5003417"/>
                </a:lnTo>
                <a:lnTo>
                  <a:pt x="5163900" y="4958581"/>
                </a:lnTo>
                <a:lnTo>
                  <a:pt x="5200126" y="4958581"/>
                </a:lnTo>
                <a:lnTo>
                  <a:pt x="5200126" y="5003417"/>
                </a:lnTo>
                <a:lnTo>
                  <a:pt x="5234926" y="5003417"/>
                </a:lnTo>
                <a:lnTo>
                  <a:pt x="5234926" y="4889411"/>
                </a:lnTo>
                <a:lnTo>
                  <a:pt x="5200126" y="4889411"/>
                </a:lnTo>
                <a:lnTo>
                  <a:pt x="5200126" y="4934732"/>
                </a:lnTo>
                <a:lnTo>
                  <a:pt x="5163900" y="4934732"/>
                </a:lnTo>
                <a:lnTo>
                  <a:pt x="5163900" y="4889411"/>
                </a:lnTo>
                <a:close/>
                <a:moveTo>
                  <a:pt x="5505190" y="4887025"/>
                </a:moveTo>
                <a:cubicBezTo>
                  <a:pt x="5491369" y="4887025"/>
                  <a:pt x="5474686" y="4887976"/>
                  <a:pt x="5462766" y="4889411"/>
                </a:cubicBezTo>
                <a:lnTo>
                  <a:pt x="5462766" y="5003417"/>
                </a:lnTo>
                <a:lnTo>
                  <a:pt x="5497566" y="5003417"/>
                </a:lnTo>
                <a:lnTo>
                  <a:pt x="5497566" y="4976223"/>
                </a:lnTo>
                <a:lnTo>
                  <a:pt x="5509962" y="4976223"/>
                </a:lnTo>
                <a:lnTo>
                  <a:pt x="5509962" y="4976232"/>
                </a:lnTo>
                <a:cubicBezTo>
                  <a:pt x="5542376" y="4976232"/>
                  <a:pt x="5562870" y="4959541"/>
                  <a:pt x="5562870" y="4930436"/>
                </a:cubicBezTo>
                <a:cubicBezTo>
                  <a:pt x="5562870" y="4898479"/>
                  <a:pt x="5540940" y="4887025"/>
                  <a:pt x="5505190" y="4887025"/>
                </a:cubicBezTo>
                <a:close/>
                <a:moveTo>
                  <a:pt x="5057609" y="4887025"/>
                </a:moveTo>
                <a:cubicBezTo>
                  <a:pt x="5043787" y="4887025"/>
                  <a:pt x="5027105" y="4887976"/>
                  <a:pt x="5015185" y="4889411"/>
                </a:cubicBezTo>
                <a:lnTo>
                  <a:pt x="5015185" y="5003417"/>
                </a:lnTo>
                <a:lnTo>
                  <a:pt x="5049985" y="5003417"/>
                </a:lnTo>
                <a:lnTo>
                  <a:pt x="5049985" y="4976223"/>
                </a:lnTo>
                <a:lnTo>
                  <a:pt x="5062380" y="4976223"/>
                </a:lnTo>
                <a:lnTo>
                  <a:pt x="5062371" y="4976232"/>
                </a:lnTo>
                <a:cubicBezTo>
                  <a:pt x="5094785" y="4976232"/>
                  <a:pt x="5115279" y="4959541"/>
                  <a:pt x="5115279" y="4930436"/>
                </a:cubicBezTo>
                <a:cubicBezTo>
                  <a:pt x="5115288" y="4898470"/>
                  <a:pt x="5093359" y="4887025"/>
                  <a:pt x="5057609" y="4887025"/>
                </a:cubicBezTo>
                <a:close/>
                <a:moveTo>
                  <a:pt x="5620541" y="4887016"/>
                </a:moveTo>
                <a:cubicBezTo>
                  <a:pt x="5592414" y="4887016"/>
                  <a:pt x="5573355" y="4898104"/>
                  <a:pt x="5573355" y="4921359"/>
                </a:cubicBezTo>
                <a:cubicBezTo>
                  <a:pt x="5573355" y="4961433"/>
                  <a:pt x="5627698" y="4953325"/>
                  <a:pt x="5627698" y="4971927"/>
                </a:cubicBezTo>
                <a:cubicBezTo>
                  <a:pt x="5627698" y="4979084"/>
                  <a:pt x="5622451" y="4982896"/>
                  <a:pt x="5609590" y="4982896"/>
                </a:cubicBezTo>
                <a:cubicBezTo>
                  <a:pt x="5598145" y="4982896"/>
                  <a:pt x="5580512" y="4979084"/>
                  <a:pt x="5570027" y="4973828"/>
                </a:cubicBezTo>
                <a:lnTo>
                  <a:pt x="5573839" y="5000063"/>
                </a:lnTo>
                <a:cubicBezTo>
                  <a:pt x="5584324" y="5003884"/>
                  <a:pt x="5598630" y="5005785"/>
                  <a:pt x="5610065" y="5005785"/>
                </a:cubicBezTo>
                <a:cubicBezTo>
                  <a:pt x="5639143" y="5005785"/>
                  <a:pt x="5662973" y="4996242"/>
                  <a:pt x="5662973" y="4967621"/>
                </a:cubicBezTo>
                <a:cubicBezTo>
                  <a:pt x="5662973" y="4938999"/>
                  <a:pt x="5632137" y="4935869"/>
                  <a:pt x="5616720" y="4928446"/>
                </a:cubicBezTo>
                <a:lnTo>
                  <a:pt x="5608161" y="4918496"/>
                </a:lnTo>
                <a:lnTo>
                  <a:pt x="5612504" y="4911649"/>
                </a:lnTo>
                <a:cubicBezTo>
                  <a:pt x="5615305" y="4910157"/>
                  <a:pt x="5619357" y="4909439"/>
                  <a:pt x="5624362" y="4909439"/>
                </a:cubicBezTo>
                <a:cubicBezTo>
                  <a:pt x="5635322" y="4909439"/>
                  <a:pt x="5647242" y="4911825"/>
                  <a:pt x="5655340" y="4915161"/>
                </a:cubicBezTo>
                <a:lnTo>
                  <a:pt x="5652479" y="4890352"/>
                </a:lnTo>
                <a:cubicBezTo>
                  <a:pt x="5643421" y="4888442"/>
                  <a:pt x="5635322" y="4887016"/>
                  <a:pt x="5620541" y="4887016"/>
                </a:cubicBezTo>
                <a:close/>
                <a:moveTo>
                  <a:pt x="0" y="0"/>
                </a:moveTo>
                <a:lnTo>
                  <a:pt x="5889128" y="0"/>
                </a:lnTo>
                <a:lnTo>
                  <a:pt x="5889128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vert="horz" wrap="square" lIns="0" tIns="0" rIns="0" bIns="576000" spcCol="324000" rtlCol="0" anchor="ctr">
            <a:noAutofit/>
          </a:bodyPr>
          <a:lstStyle>
            <a:lvl1pPr marL="0" indent="0" algn="ctr">
              <a:buNone/>
              <a:defRPr lang="en-US" dirty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icon to insert photo 966 x 843 </a:t>
            </a:r>
            <a:r>
              <a:rPr lang="en-US" noProof="0" dirty="0" err="1"/>
              <a:t>px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89BD445-68F6-BB3B-749F-59CF6D8F33C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0836" y="1211263"/>
            <a:ext cx="2377440" cy="348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93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mall -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63CC75-E9EE-9F64-4EB9-B38BE004E4F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5889128" cy="51435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square" lIns="0" tIns="0" rIns="0" bIns="576000" spcCol="324000" rtlCol="0" anchor="ctr">
            <a:noAutofit/>
          </a:bodyPr>
          <a:lstStyle>
            <a:lvl1pPr marL="0" indent="0" algn="ctr">
              <a:buNone/>
              <a:defRPr lang="en-US" dirty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icon to insert photo 966 x 843 </a:t>
            </a:r>
            <a:r>
              <a:rPr lang="en-US" noProof="0" dirty="0" err="1"/>
              <a:t>px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AF8FD8-EE9D-314B-8AE1-79B9D514A94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502919" y="4928616"/>
            <a:ext cx="2377440" cy="9144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E15C5B3-F137-C847-8AEF-B6EA3211AAA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9F51A93-47BF-3E4F-8F7A-57ED443F0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0149" y="376240"/>
            <a:ext cx="2377440" cy="827999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Type your slide headline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89BD445-68F6-BB3B-749F-59CF6D8F33C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58065" y="1211263"/>
            <a:ext cx="2377440" cy="348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4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563654-036F-6829-E30C-B4D3CB5DDED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9143999" cy="5143500"/>
          </a:xfrm>
          <a:custGeom>
            <a:avLst/>
            <a:gdLst>
              <a:gd name="connsiteX0" fmla="*/ 8863025 w 9143999"/>
              <a:gd name="connsiteY0" fmla="*/ 4918488 h 5143500"/>
              <a:gd name="connsiteX1" fmla="*/ 8863036 w 9143999"/>
              <a:gd name="connsiteY1" fmla="*/ 4918501 h 5143500"/>
              <a:gd name="connsiteX2" fmla="*/ 8863025 w 9143999"/>
              <a:gd name="connsiteY2" fmla="*/ 4918507 h 5143500"/>
              <a:gd name="connsiteX3" fmla="*/ 8758160 w 9143999"/>
              <a:gd name="connsiteY3" fmla="*/ 4908488 h 5143500"/>
              <a:gd name="connsiteX4" fmla="*/ 8783425 w 9143999"/>
              <a:gd name="connsiteY4" fmla="*/ 4930911 h 5143500"/>
              <a:gd name="connsiteX5" fmla="*/ 8758160 w 9143999"/>
              <a:gd name="connsiteY5" fmla="*/ 4955720 h 5143500"/>
              <a:gd name="connsiteX6" fmla="*/ 8752437 w 9143999"/>
              <a:gd name="connsiteY6" fmla="*/ 4955720 h 5143500"/>
              <a:gd name="connsiteX7" fmla="*/ 8752437 w 9143999"/>
              <a:gd name="connsiteY7" fmla="*/ 4908607 h 5143500"/>
              <a:gd name="connsiteX8" fmla="*/ 8758160 w 9143999"/>
              <a:gd name="connsiteY8" fmla="*/ 4908488 h 5143500"/>
              <a:gd name="connsiteX9" fmla="*/ 8310569 w 9143999"/>
              <a:gd name="connsiteY9" fmla="*/ 4908488 h 5143500"/>
              <a:gd name="connsiteX10" fmla="*/ 8335835 w 9143999"/>
              <a:gd name="connsiteY10" fmla="*/ 4930911 h 5143500"/>
              <a:gd name="connsiteX11" fmla="*/ 8310569 w 9143999"/>
              <a:gd name="connsiteY11" fmla="*/ 4955720 h 5143500"/>
              <a:gd name="connsiteX12" fmla="*/ 8304847 w 9143999"/>
              <a:gd name="connsiteY12" fmla="*/ 4955720 h 5143500"/>
              <a:gd name="connsiteX13" fmla="*/ 8304847 w 9143999"/>
              <a:gd name="connsiteY13" fmla="*/ 4908607 h 5143500"/>
              <a:gd name="connsiteX14" fmla="*/ 8310569 w 9143999"/>
              <a:gd name="connsiteY14" fmla="*/ 4908488 h 5143500"/>
              <a:gd name="connsiteX15" fmla="*/ 8656630 w 9143999"/>
              <a:gd name="connsiteY15" fmla="*/ 4889411 h 5143500"/>
              <a:gd name="connsiteX16" fmla="*/ 8656630 w 9143999"/>
              <a:gd name="connsiteY16" fmla="*/ 5003417 h 5143500"/>
              <a:gd name="connsiteX17" fmla="*/ 8691430 w 9143999"/>
              <a:gd name="connsiteY17" fmla="*/ 5003417 h 5143500"/>
              <a:gd name="connsiteX18" fmla="*/ 8691430 w 9143999"/>
              <a:gd name="connsiteY18" fmla="*/ 4889411 h 5143500"/>
              <a:gd name="connsiteX19" fmla="*/ 8576070 w 9143999"/>
              <a:gd name="connsiteY19" fmla="*/ 4889411 h 5143500"/>
              <a:gd name="connsiteX20" fmla="*/ 8576070 w 9143999"/>
              <a:gd name="connsiteY20" fmla="*/ 5003417 h 5143500"/>
              <a:gd name="connsiteX21" fmla="*/ 8638988 w 9143999"/>
              <a:gd name="connsiteY21" fmla="*/ 5003417 h 5143500"/>
              <a:gd name="connsiteX22" fmla="*/ 8644235 w 9143999"/>
              <a:gd name="connsiteY22" fmla="*/ 4980519 h 5143500"/>
              <a:gd name="connsiteX23" fmla="*/ 8610870 w 9143999"/>
              <a:gd name="connsiteY23" fmla="*/ 4980519 h 5143500"/>
              <a:gd name="connsiteX24" fmla="*/ 8610870 w 9143999"/>
              <a:gd name="connsiteY24" fmla="*/ 4889411 h 5143500"/>
              <a:gd name="connsiteX25" fmla="*/ 8515538 w 9143999"/>
              <a:gd name="connsiteY25" fmla="*/ 4889411 h 5143500"/>
              <a:gd name="connsiteX26" fmla="*/ 8515538 w 9143999"/>
              <a:gd name="connsiteY26" fmla="*/ 5003417 h 5143500"/>
              <a:gd name="connsiteX27" fmla="*/ 8550338 w 9143999"/>
              <a:gd name="connsiteY27" fmla="*/ 5003417 h 5143500"/>
              <a:gd name="connsiteX28" fmla="*/ 8550338 w 9143999"/>
              <a:gd name="connsiteY28" fmla="*/ 4889411 h 5143500"/>
              <a:gd name="connsiteX29" fmla="*/ 8383972 w 9143999"/>
              <a:gd name="connsiteY29" fmla="*/ 4889411 h 5143500"/>
              <a:gd name="connsiteX30" fmla="*/ 8383972 w 9143999"/>
              <a:gd name="connsiteY30" fmla="*/ 5003417 h 5143500"/>
              <a:gd name="connsiteX31" fmla="*/ 8418771 w 9143999"/>
              <a:gd name="connsiteY31" fmla="*/ 5003417 h 5143500"/>
              <a:gd name="connsiteX32" fmla="*/ 8418771 w 9143999"/>
              <a:gd name="connsiteY32" fmla="*/ 4958581 h 5143500"/>
              <a:gd name="connsiteX33" fmla="*/ 8454997 w 9143999"/>
              <a:gd name="connsiteY33" fmla="*/ 4958581 h 5143500"/>
              <a:gd name="connsiteX34" fmla="*/ 8454997 w 9143999"/>
              <a:gd name="connsiteY34" fmla="*/ 5003417 h 5143500"/>
              <a:gd name="connsiteX35" fmla="*/ 8489797 w 9143999"/>
              <a:gd name="connsiteY35" fmla="*/ 5003417 h 5143500"/>
              <a:gd name="connsiteX36" fmla="*/ 8489797 w 9143999"/>
              <a:gd name="connsiteY36" fmla="*/ 4889411 h 5143500"/>
              <a:gd name="connsiteX37" fmla="*/ 8454997 w 9143999"/>
              <a:gd name="connsiteY37" fmla="*/ 4889411 h 5143500"/>
              <a:gd name="connsiteX38" fmla="*/ 8454997 w 9143999"/>
              <a:gd name="connsiteY38" fmla="*/ 4934732 h 5143500"/>
              <a:gd name="connsiteX39" fmla="*/ 8418771 w 9143999"/>
              <a:gd name="connsiteY39" fmla="*/ 4934732 h 5143500"/>
              <a:gd name="connsiteX40" fmla="*/ 8418771 w 9143999"/>
              <a:gd name="connsiteY40" fmla="*/ 4889411 h 5143500"/>
              <a:gd name="connsiteX41" fmla="*/ 8760061 w 9143999"/>
              <a:gd name="connsiteY41" fmla="*/ 4887025 h 5143500"/>
              <a:gd name="connsiteX42" fmla="*/ 8717637 w 9143999"/>
              <a:gd name="connsiteY42" fmla="*/ 4889411 h 5143500"/>
              <a:gd name="connsiteX43" fmla="*/ 8717637 w 9143999"/>
              <a:gd name="connsiteY43" fmla="*/ 5003417 h 5143500"/>
              <a:gd name="connsiteX44" fmla="*/ 8752437 w 9143999"/>
              <a:gd name="connsiteY44" fmla="*/ 5003417 h 5143500"/>
              <a:gd name="connsiteX45" fmla="*/ 8752437 w 9143999"/>
              <a:gd name="connsiteY45" fmla="*/ 4976223 h 5143500"/>
              <a:gd name="connsiteX46" fmla="*/ 8764833 w 9143999"/>
              <a:gd name="connsiteY46" fmla="*/ 4976223 h 5143500"/>
              <a:gd name="connsiteX47" fmla="*/ 8764833 w 9143999"/>
              <a:gd name="connsiteY47" fmla="*/ 4976232 h 5143500"/>
              <a:gd name="connsiteX48" fmla="*/ 8817741 w 9143999"/>
              <a:gd name="connsiteY48" fmla="*/ 4930436 h 5143500"/>
              <a:gd name="connsiteX49" fmla="*/ 8760061 w 9143999"/>
              <a:gd name="connsiteY49" fmla="*/ 4887025 h 5143500"/>
              <a:gd name="connsiteX50" fmla="*/ 8312480 w 9143999"/>
              <a:gd name="connsiteY50" fmla="*/ 4887025 h 5143500"/>
              <a:gd name="connsiteX51" fmla="*/ 8270056 w 9143999"/>
              <a:gd name="connsiteY51" fmla="*/ 4889411 h 5143500"/>
              <a:gd name="connsiteX52" fmla="*/ 8270056 w 9143999"/>
              <a:gd name="connsiteY52" fmla="*/ 5003417 h 5143500"/>
              <a:gd name="connsiteX53" fmla="*/ 8304856 w 9143999"/>
              <a:gd name="connsiteY53" fmla="*/ 5003417 h 5143500"/>
              <a:gd name="connsiteX54" fmla="*/ 8304856 w 9143999"/>
              <a:gd name="connsiteY54" fmla="*/ 4976223 h 5143500"/>
              <a:gd name="connsiteX55" fmla="*/ 8317251 w 9143999"/>
              <a:gd name="connsiteY55" fmla="*/ 4976223 h 5143500"/>
              <a:gd name="connsiteX56" fmla="*/ 8317242 w 9143999"/>
              <a:gd name="connsiteY56" fmla="*/ 4976232 h 5143500"/>
              <a:gd name="connsiteX57" fmla="*/ 8370150 w 9143999"/>
              <a:gd name="connsiteY57" fmla="*/ 4930436 h 5143500"/>
              <a:gd name="connsiteX58" fmla="*/ 8312480 w 9143999"/>
              <a:gd name="connsiteY58" fmla="*/ 4887025 h 5143500"/>
              <a:gd name="connsiteX59" fmla="*/ 8875412 w 9143999"/>
              <a:gd name="connsiteY59" fmla="*/ 4887016 h 5143500"/>
              <a:gd name="connsiteX60" fmla="*/ 8828226 w 9143999"/>
              <a:gd name="connsiteY60" fmla="*/ 4921359 h 5143500"/>
              <a:gd name="connsiteX61" fmla="*/ 8882569 w 9143999"/>
              <a:gd name="connsiteY61" fmla="*/ 4971927 h 5143500"/>
              <a:gd name="connsiteX62" fmla="*/ 8864461 w 9143999"/>
              <a:gd name="connsiteY62" fmla="*/ 4982896 h 5143500"/>
              <a:gd name="connsiteX63" fmla="*/ 8824898 w 9143999"/>
              <a:gd name="connsiteY63" fmla="*/ 4973828 h 5143500"/>
              <a:gd name="connsiteX64" fmla="*/ 8828710 w 9143999"/>
              <a:gd name="connsiteY64" fmla="*/ 5000063 h 5143500"/>
              <a:gd name="connsiteX65" fmla="*/ 8864936 w 9143999"/>
              <a:gd name="connsiteY65" fmla="*/ 5005785 h 5143500"/>
              <a:gd name="connsiteX66" fmla="*/ 8917844 w 9143999"/>
              <a:gd name="connsiteY66" fmla="*/ 4967621 h 5143500"/>
              <a:gd name="connsiteX67" fmla="*/ 8871590 w 9143999"/>
              <a:gd name="connsiteY67" fmla="*/ 4928446 h 5143500"/>
              <a:gd name="connsiteX68" fmla="*/ 8863036 w 9143999"/>
              <a:gd name="connsiteY68" fmla="*/ 4918501 h 5143500"/>
              <a:gd name="connsiteX69" fmla="*/ 8879233 w 9143999"/>
              <a:gd name="connsiteY69" fmla="*/ 4909439 h 5143500"/>
              <a:gd name="connsiteX70" fmla="*/ 8910211 w 9143999"/>
              <a:gd name="connsiteY70" fmla="*/ 4915161 h 5143500"/>
              <a:gd name="connsiteX71" fmla="*/ 8907350 w 9143999"/>
              <a:gd name="connsiteY71" fmla="*/ 4890352 h 5143500"/>
              <a:gd name="connsiteX72" fmla="*/ 8875412 w 9143999"/>
              <a:gd name="connsiteY72" fmla="*/ 4887016 h 5143500"/>
              <a:gd name="connsiteX73" fmla="*/ 0 w 9143999"/>
              <a:gd name="connsiteY73" fmla="*/ 0 h 5143500"/>
              <a:gd name="connsiteX74" fmla="*/ 9143999 w 9143999"/>
              <a:gd name="connsiteY74" fmla="*/ 0 h 5143500"/>
              <a:gd name="connsiteX75" fmla="*/ 9143999 w 9143999"/>
              <a:gd name="connsiteY75" fmla="*/ 5143500 h 5143500"/>
              <a:gd name="connsiteX76" fmla="*/ 0 w 9143999"/>
              <a:gd name="connsiteY7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9143999" h="5143500">
                <a:moveTo>
                  <a:pt x="8863025" y="4918488"/>
                </a:moveTo>
                <a:lnTo>
                  <a:pt x="8863036" y="4918501"/>
                </a:lnTo>
                <a:lnTo>
                  <a:pt x="8863025" y="4918507"/>
                </a:lnTo>
                <a:close/>
                <a:moveTo>
                  <a:pt x="8758160" y="4908488"/>
                </a:moveTo>
                <a:cubicBezTo>
                  <a:pt x="8775317" y="4908488"/>
                  <a:pt x="8783425" y="4916596"/>
                  <a:pt x="8783425" y="4930911"/>
                </a:cubicBezTo>
                <a:cubicBezTo>
                  <a:pt x="8783425" y="4945701"/>
                  <a:pt x="8776277" y="4955720"/>
                  <a:pt x="8758160" y="4955720"/>
                </a:cubicBezTo>
                <a:lnTo>
                  <a:pt x="8752437" y="4955720"/>
                </a:lnTo>
                <a:lnTo>
                  <a:pt x="8752437" y="4908607"/>
                </a:lnTo>
                <a:cubicBezTo>
                  <a:pt x="8754457" y="4908488"/>
                  <a:pt x="8756368" y="4908488"/>
                  <a:pt x="8758160" y="4908488"/>
                </a:cubicBezTo>
                <a:close/>
                <a:moveTo>
                  <a:pt x="8310569" y="4908488"/>
                </a:moveTo>
                <a:cubicBezTo>
                  <a:pt x="8327727" y="4908488"/>
                  <a:pt x="8335835" y="4916596"/>
                  <a:pt x="8335835" y="4930911"/>
                </a:cubicBezTo>
                <a:cubicBezTo>
                  <a:pt x="8335835" y="4945701"/>
                  <a:pt x="8328687" y="4955720"/>
                  <a:pt x="8310569" y="4955720"/>
                </a:cubicBezTo>
                <a:lnTo>
                  <a:pt x="8304847" y="4955720"/>
                </a:lnTo>
                <a:lnTo>
                  <a:pt x="8304847" y="4908607"/>
                </a:lnTo>
                <a:cubicBezTo>
                  <a:pt x="8306876" y="4908488"/>
                  <a:pt x="8308777" y="4908488"/>
                  <a:pt x="8310569" y="4908488"/>
                </a:cubicBezTo>
                <a:close/>
                <a:moveTo>
                  <a:pt x="8656630" y="4889411"/>
                </a:moveTo>
                <a:lnTo>
                  <a:pt x="8656630" y="5003417"/>
                </a:lnTo>
                <a:lnTo>
                  <a:pt x="8691430" y="5003417"/>
                </a:lnTo>
                <a:lnTo>
                  <a:pt x="8691430" y="4889411"/>
                </a:lnTo>
                <a:close/>
                <a:moveTo>
                  <a:pt x="8576070" y="4889411"/>
                </a:moveTo>
                <a:lnTo>
                  <a:pt x="8576070" y="5003417"/>
                </a:lnTo>
                <a:lnTo>
                  <a:pt x="8638988" y="5003417"/>
                </a:lnTo>
                <a:lnTo>
                  <a:pt x="8644235" y="4980519"/>
                </a:lnTo>
                <a:lnTo>
                  <a:pt x="8610870" y="4980519"/>
                </a:lnTo>
                <a:lnTo>
                  <a:pt x="8610870" y="4889411"/>
                </a:lnTo>
                <a:close/>
                <a:moveTo>
                  <a:pt x="8515538" y="4889411"/>
                </a:moveTo>
                <a:lnTo>
                  <a:pt x="8515538" y="5003417"/>
                </a:lnTo>
                <a:lnTo>
                  <a:pt x="8550338" y="5003417"/>
                </a:lnTo>
                <a:lnTo>
                  <a:pt x="8550338" y="4889411"/>
                </a:lnTo>
                <a:close/>
                <a:moveTo>
                  <a:pt x="8383972" y="4889411"/>
                </a:moveTo>
                <a:lnTo>
                  <a:pt x="8383972" y="5003417"/>
                </a:lnTo>
                <a:lnTo>
                  <a:pt x="8418771" y="5003417"/>
                </a:lnTo>
                <a:lnTo>
                  <a:pt x="8418771" y="4958581"/>
                </a:lnTo>
                <a:lnTo>
                  <a:pt x="8454997" y="4958581"/>
                </a:lnTo>
                <a:lnTo>
                  <a:pt x="8454997" y="5003417"/>
                </a:lnTo>
                <a:lnTo>
                  <a:pt x="8489797" y="5003417"/>
                </a:lnTo>
                <a:lnTo>
                  <a:pt x="8489797" y="4889411"/>
                </a:lnTo>
                <a:lnTo>
                  <a:pt x="8454997" y="4889411"/>
                </a:lnTo>
                <a:lnTo>
                  <a:pt x="8454997" y="4934732"/>
                </a:lnTo>
                <a:lnTo>
                  <a:pt x="8418771" y="4934732"/>
                </a:lnTo>
                <a:lnTo>
                  <a:pt x="8418771" y="4889411"/>
                </a:lnTo>
                <a:close/>
                <a:moveTo>
                  <a:pt x="8760061" y="4887025"/>
                </a:moveTo>
                <a:cubicBezTo>
                  <a:pt x="8746240" y="4887025"/>
                  <a:pt x="8729557" y="4887976"/>
                  <a:pt x="8717637" y="4889411"/>
                </a:cubicBezTo>
                <a:lnTo>
                  <a:pt x="8717637" y="5003417"/>
                </a:lnTo>
                <a:lnTo>
                  <a:pt x="8752437" y="5003417"/>
                </a:lnTo>
                <a:lnTo>
                  <a:pt x="8752437" y="4976223"/>
                </a:lnTo>
                <a:lnTo>
                  <a:pt x="8764833" y="4976223"/>
                </a:lnTo>
                <a:lnTo>
                  <a:pt x="8764833" y="4976232"/>
                </a:lnTo>
                <a:cubicBezTo>
                  <a:pt x="8797247" y="4976232"/>
                  <a:pt x="8817741" y="4959541"/>
                  <a:pt x="8817741" y="4930436"/>
                </a:cubicBezTo>
                <a:cubicBezTo>
                  <a:pt x="8817741" y="4898479"/>
                  <a:pt x="8795811" y="4887025"/>
                  <a:pt x="8760061" y="4887025"/>
                </a:cubicBezTo>
                <a:close/>
                <a:moveTo>
                  <a:pt x="8312480" y="4887025"/>
                </a:moveTo>
                <a:cubicBezTo>
                  <a:pt x="8298658" y="4887025"/>
                  <a:pt x="8281976" y="4887976"/>
                  <a:pt x="8270056" y="4889411"/>
                </a:cubicBezTo>
                <a:lnTo>
                  <a:pt x="8270056" y="5003417"/>
                </a:lnTo>
                <a:lnTo>
                  <a:pt x="8304856" y="5003417"/>
                </a:lnTo>
                <a:lnTo>
                  <a:pt x="8304856" y="4976223"/>
                </a:lnTo>
                <a:lnTo>
                  <a:pt x="8317251" y="4976223"/>
                </a:lnTo>
                <a:lnTo>
                  <a:pt x="8317242" y="4976232"/>
                </a:lnTo>
                <a:cubicBezTo>
                  <a:pt x="8349656" y="4976232"/>
                  <a:pt x="8370150" y="4959541"/>
                  <a:pt x="8370150" y="4930436"/>
                </a:cubicBezTo>
                <a:cubicBezTo>
                  <a:pt x="8370159" y="4898470"/>
                  <a:pt x="8348230" y="4887025"/>
                  <a:pt x="8312480" y="4887025"/>
                </a:cubicBezTo>
                <a:close/>
                <a:moveTo>
                  <a:pt x="8875412" y="4887016"/>
                </a:moveTo>
                <a:cubicBezTo>
                  <a:pt x="8847285" y="4887016"/>
                  <a:pt x="8828226" y="4898104"/>
                  <a:pt x="8828226" y="4921359"/>
                </a:cubicBezTo>
                <a:cubicBezTo>
                  <a:pt x="8828226" y="4961433"/>
                  <a:pt x="8882569" y="4953325"/>
                  <a:pt x="8882569" y="4971927"/>
                </a:cubicBezTo>
                <a:cubicBezTo>
                  <a:pt x="8882569" y="4979084"/>
                  <a:pt x="8877322" y="4982896"/>
                  <a:pt x="8864461" y="4982896"/>
                </a:cubicBezTo>
                <a:cubicBezTo>
                  <a:pt x="8853016" y="4982896"/>
                  <a:pt x="8835383" y="4979084"/>
                  <a:pt x="8824898" y="4973828"/>
                </a:cubicBezTo>
                <a:lnTo>
                  <a:pt x="8828710" y="5000063"/>
                </a:lnTo>
                <a:cubicBezTo>
                  <a:pt x="8839195" y="5003884"/>
                  <a:pt x="8853501" y="5005785"/>
                  <a:pt x="8864936" y="5005785"/>
                </a:cubicBezTo>
                <a:cubicBezTo>
                  <a:pt x="8894014" y="5005785"/>
                  <a:pt x="8917844" y="4996242"/>
                  <a:pt x="8917844" y="4967621"/>
                </a:cubicBezTo>
                <a:cubicBezTo>
                  <a:pt x="8917844" y="4938999"/>
                  <a:pt x="8887008" y="4935869"/>
                  <a:pt x="8871590" y="4928446"/>
                </a:cubicBezTo>
                <a:lnTo>
                  <a:pt x="8863036" y="4918501"/>
                </a:lnTo>
                <a:lnTo>
                  <a:pt x="8879233" y="4909439"/>
                </a:lnTo>
                <a:cubicBezTo>
                  <a:pt x="8890193" y="4909439"/>
                  <a:pt x="8902113" y="4911825"/>
                  <a:pt x="8910211" y="4915161"/>
                </a:cubicBezTo>
                <a:lnTo>
                  <a:pt x="8907350" y="4890352"/>
                </a:lnTo>
                <a:cubicBezTo>
                  <a:pt x="8898292" y="4888442"/>
                  <a:pt x="8890193" y="4887016"/>
                  <a:pt x="8875412" y="4887016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vert="horz" wrap="square" lIns="0" tIns="0" rIns="0" bIns="576000" spcCol="324000" rtlCol="0" anchor="ctr">
            <a:noAutofit/>
          </a:bodyPr>
          <a:lstStyle>
            <a:lvl1pPr marL="0" indent="0" algn="ctr">
              <a:buNone/>
              <a:defRPr lang="en-US" dirty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icon to insert photo 966 x 843 </a:t>
            </a:r>
            <a:r>
              <a:rPr lang="en-US" noProof="0" dirty="0" err="1"/>
              <a:t>px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AF8FD8-EE9D-314B-8AE1-79B9D514A94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502919" y="4928616"/>
            <a:ext cx="2377440" cy="9144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E15C5B3-F137-C847-8AEF-B6EA3211AAA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0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315B6-9AA5-93D1-552F-B6B78F8BE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Type your slide headline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B02D2D-78C2-DF6C-44E7-E210869DEA17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BCE1C-8B2D-2C20-DA1F-914D85142B69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9A65204-B63A-C92D-8559-99D1D30D9D56}"/>
              </a:ext>
            </a:extLst>
          </p:cNvPr>
          <p:cNvSpPr txBox="1">
            <a:spLocks/>
          </p:cNvSpPr>
          <p:nvPr userDrawn="1"/>
        </p:nvSpPr>
        <p:spPr>
          <a:xfrm>
            <a:off x="6656210" y="4928946"/>
            <a:ext cx="1147939" cy="911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© 2025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Koninklijke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Philips N.V.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01E91343-BDCF-AC3A-40D7-0F1157E570DE}"/>
              </a:ext>
            </a:extLst>
          </p:cNvPr>
          <p:cNvSpPr/>
          <p:nvPr userDrawn="1"/>
        </p:nvSpPr>
        <p:spPr>
          <a:xfrm>
            <a:off x="8270056" y="4887016"/>
            <a:ext cx="647788" cy="118769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219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514E1-90CE-3CE3-60C5-2271280D01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your slide headline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F1EC1-2658-C047-B1BA-7D4E1C0429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53026-A825-4528-4CF3-B5A9681011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2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315B6-9AA5-93D1-552F-B6B78F8BE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Type your slide headline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AB06B5-4F14-55FD-A5A0-3ED51EB49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0D042B-CFFA-A2E0-2A91-CEF83AE1A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4A277B-7964-B12B-9A03-B942824271BA}"/>
              </a:ext>
            </a:extLst>
          </p:cNvPr>
          <p:cNvSpPr txBox="1">
            <a:spLocks/>
          </p:cNvSpPr>
          <p:nvPr userDrawn="1"/>
        </p:nvSpPr>
        <p:spPr>
          <a:xfrm>
            <a:off x="6656210" y="4928946"/>
            <a:ext cx="1046339" cy="911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© 2025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Koninklijke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Philips N.V.</a:t>
            </a:r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27C29E7A-B73D-4E62-4C77-AAD3DBE937AE}"/>
              </a:ext>
            </a:extLst>
          </p:cNvPr>
          <p:cNvSpPr/>
          <p:nvPr userDrawn="1"/>
        </p:nvSpPr>
        <p:spPr>
          <a:xfrm>
            <a:off x="8270056" y="4887016"/>
            <a:ext cx="647788" cy="118769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125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light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514E1-90CE-3CE3-60C5-2271280D01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your slide headline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F1EC1-2658-C047-B1BA-7D4E1C0429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53026-A825-4528-4CF3-B5A9681011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6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light coral">
    <p:bg>
      <p:bgPr>
        <a:solidFill>
          <a:srgbClr val="FFD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514E1-90CE-3CE3-60C5-2271280D01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Type your slide headline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F1EC1-2658-C047-B1BA-7D4E1C0429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53026-A825-4528-4CF3-B5A9681011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for clinical case –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B31952-E4A5-D9E8-C52F-5D29A7BC41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8E28A7-BDB3-7FE2-2275-6C094A1DF3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A4746-22DC-AA0B-4718-963106F42FF2}"/>
              </a:ext>
            </a:extLst>
          </p:cNvPr>
          <p:cNvSpPr txBox="1">
            <a:spLocks/>
          </p:cNvSpPr>
          <p:nvPr userDrawn="1"/>
        </p:nvSpPr>
        <p:spPr>
          <a:xfrm>
            <a:off x="6656210" y="4928945"/>
            <a:ext cx="1116189" cy="118769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© 2025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Koninklijke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Philips N.V.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EBD3D34-771A-D991-0AFD-D570EC7F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19" y="376239"/>
            <a:ext cx="7523938" cy="4315064"/>
          </a:xfrm>
        </p:spPr>
        <p:txBody>
          <a:bodyPr anchor="ctr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note: black slides to be used for clinical images only!</a:t>
            </a:r>
            <a:endParaRPr lang="en-GB" dirty="0"/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851EE049-9196-8C24-394F-BE5DBFD3850F}"/>
              </a:ext>
            </a:extLst>
          </p:cNvPr>
          <p:cNvSpPr/>
          <p:nvPr userDrawn="1"/>
        </p:nvSpPr>
        <p:spPr>
          <a:xfrm>
            <a:off x="8270056" y="4887016"/>
            <a:ext cx="647788" cy="118769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31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text for clinical case –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52" y="376239"/>
            <a:ext cx="8133537" cy="7191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marL="143996" lvl="0" indent="-143996">
              <a:spcAft>
                <a:spcPts val="0"/>
              </a:spcAft>
              <a:buClr>
                <a:srgbClr val="00629F"/>
              </a:buClr>
              <a:tabLst/>
            </a:pPr>
            <a:r>
              <a:rPr lang="en-US" noProof="0" dirty="0"/>
              <a:t>Please note: black slides to be used for clinical images only!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47832D1-2CB0-EF47-87AC-2268BFA1D60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0675C8B-9184-054B-B7F8-DF9237D45D9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9C5B3-0EE3-680C-0685-B2F90A2FAF26}"/>
              </a:ext>
            </a:extLst>
          </p:cNvPr>
          <p:cNvSpPr txBox="1">
            <a:spLocks/>
          </p:cNvSpPr>
          <p:nvPr userDrawn="1"/>
        </p:nvSpPr>
        <p:spPr>
          <a:xfrm>
            <a:off x="6637161" y="4940051"/>
            <a:ext cx="1103490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© 2025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Koninklijke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Philips N.V.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6332D85-EA2F-6DDB-7DDF-2C062FF9EA9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19" y="1206499"/>
            <a:ext cx="8135939" cy="34832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 dirty="0"/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8A0211DD-0F60-E2A1-FBD2-3D9D286E69BB}"/>
              </a:ext>
            </a:extLst>
          </p:cNvPr>
          <p:cNvSpPr/>
          <p:nvPr userDrawn="1"/>
        </p:nvSpPr>
        <p:spPr>
          <a:xfrm>
            <a:off x="8270056" y="4887016"/>
            <a:ext cx="647788" cy="118769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ue (vertical logo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41915F4-B8A1-F747-84F8-C0A9E23EA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502921" y="3565407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Author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AF1B9CF-7070-3E45-A8F8-B49FDF170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502921" y="3754620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and Business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1F86775-9BAC-8C4A-B0F3-6CCEF30561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502921" y="3943835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Date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974426A-8BB2-2343-9F2B-54B7DD183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02921" y="2038742"/>
            <a:ext cx="6169658" cy="1098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noProof="0" dirty="0"/>
              <a:t>Presentation title</a:t>
            </a:r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FF834536-5D62-6E74-BF5A-1FF0B9592C51}"/>
              </a:ext>
            </a:extLst>
          </p:cNvPr>
          <p:cNvSpPr/>
          <p:nvPr userDrawn="1"/>
        </p:nvSpPr>
        <p:spPr>
          <a:xfrm rot="16200000">
            <a:off x="6160797" y="2152041"/>
            <a:ext cx="4578350" cy="839418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61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for clinical cas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52" y="376239"/>
            <a:ext cx="8133537" cy="7191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marL="143996" lvl="0" indent="-143996">
              <a:spcAft>
                <a:spcPts val="0"/>
              </a:spcAft>
              <a:buClr>
                <a:srgbClr val="00629F"/>
              </a:buClr>
              <a:tabLst/>
            </a:pPr>
            <a:r>
              <a:rPr lang="en-US" noProof="0" dirty="0"/>
              <a:t>Please note: black slides to be used for clinical images only!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47832D1-2CB0-EF47-87AC-2268BFA1D60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0675C8B-9184-054B-B7F8-DF9237D45D9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5FDB047-9967-2145-80C3-D61266F3B592}"/>
              </a:ext>
            </a:extLst>
          </p:cNvPr>
          <p:cNvSpPr txBox="1">
            <a:spLocks/>
          </p:cNvSpPr>
          <p:nvPr userDrawn="1"/>
        </p:nvSpPr>
        <p:spPr>
          <a:xfrm>
            <a:off x="6656210" y="4928946"/>
            <a:ext cx="1109839" cy="76839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© 2025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Koninklijke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Philips N.V.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4C3D6067-C121-A6A9-99EE-84CAE8843EE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19" y="1212849"/>
            <a:ext cx="3816123" cy="34832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6DE59561-A21E-9F90-D0F1-D96788F1F45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1466" y="1212849"/>
            <a:ext cx="3816123" cy="34832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 dirty="0"/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4A979538-0DC5-6402-C311-241613A2370C}"/>
              </a:ext>
            </a:extLst>
          </p:cNvPr>
          <p:cNvSpPr/>
          <p:nvPr userDrawn="1"/>
        </p:nvSpPr>
        <p:spPr>
          <a:xfrm>
            <a:off x="8270056" y="4887016"/>
            <a:ext cx="647788" cy="118769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84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1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54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ight blue (vertical logo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41915F4-B8A1-F747-84F8-C0A9E23EA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502921" y="3565407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Author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AF1B9CF-7070-3E45-A8F8-B49FDF170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502921" y="3754620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Title and Business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1F86775-9BAC-8C4A-B0F3-6CCEF30561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502921" y="3943835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Date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974426A-8BB2-2343-9F2B-54B7DD183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02921" y="2038742"/>
            <a:ext cx="6169658" cy="1098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tx2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noProof="0" dirty="0"/>
              <a:t>Presentation 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7536EE68-DBDC-3BAA-878D-9EE447BFBAB1}"/>
              </a:ext>
            </a:extLst>
          </p:cNvPr>
          <p:cNvSpPr/>
          <p:nvPr userDrawn="1"/>
        </p:nvSpPr>
        <p:spPr>
          <a:xfrm rot="16200000">
            <a:off x="6160797" y="2152041"/>
            <a:ext cx="4578350" cy="839418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432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E15C5B3-F137-C847-8AEF-B6EA3211AAA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AF8FD8-EE9D-314B-8AE1-79B9D514A94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502919" y="4928616"/>
            <a:ext cx="3657600" cy="9144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467F4DF-B7E9-D7D2-0F4E-CDDFF523E68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2104" y="373903"/>
            <a:ext cx="2240280" cy="21544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2"/>
                </a:solidFill>
              </a:defRPr>
            </a:lvl1pPr>
            <a:lvl2pPr marL="182876" indent="0">
              <a:buNone/>
              <a:defRPr sz="1400" b="1">
                <a:solidFill>
                  <a:schemeClr val="bg2"/>
                </a:solidFill>
              </a:defRPr>
            </a:lvl2pPr>
            <a:lvl3pPr marL="321810" indent="0">
              <a:buNone/>
              <a:defRPr sz="1400" b="1">
                <a:solidFill>
                  <a:schemeClr val="bg2"/>
                </a:solidFill>
              </a:defRPr>
            </a:lvl3pPr>
            <a:lvl4pPr marL="457189" indent="0">
              <a:buNone/>
              <a:defRPr sz="1400" b="1">
                <a:solidFill>
                  <a:schemeClr val="bg2"/>
                </a:solidFill>
              </a:defRPr>
            </a:lvl4pPr>
            <a:lvl5pPr marL="593709" indent="0">
              <a:buNone/>
              <a:defRPr sz="14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Meeting/Event name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7B2AFDB2-100B-485C-43B7-024DC8ADE7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2104" y="613446"/>
            <a:ext cx="2240280" cy="21544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2"/>
                </a:solidFill>
              </a:defRPr>
            </a:lvl1pPr>
            <a:lvl2pPr marL="182876" indent="0">
              <a:buNone/>
              <a:defRPr sz="1400" b="1">
                <a:solidFill>
                  <a:schemeClr val="bg2"/>
                </a:solidFill>
              </a:defRPr>
            </a:lvl2pPr>
            <a:lvl3pPr marL="321810" indent="0">
              <a:buNone/>
              <a:defRPr sz="1400" b="1">
                <a:solidFill>
                  <a:schemeClr val="bg2"/>
                </a:solidFill>
              </a:defRPr>
            </a:lvl3pPr>
            <a:lvl4pPr marL="457189" indent="0">
              <a:buNone/>
              <a:defRPr sz="1400" b="1">
                <a:solidFill>
                  <a:schemeClr val="bg2"/>
                </a:solidFill>
              </a:defRPr>
            </a:lvl4pPr>
            <a:lvl5pPr marL="593709" indent="0">
              <a:buNone/>
              <a:defRPr sz="14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9F568C8-1BD7-E7B3-38E2-5B7ED0EA4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974518"/>
            <a:ext cx="8132765" cy="719137"/>
          </a:xfrm>
        </p:spPr>
        <p:txBody>
          <a:bodyPr/>
          <a:lstStyle>
            <a:lvl1pPr>
              <a:defRPr sz="3600">
                <a:solidFill>
                  <a:srgbClr val="9CF6FB"/>
                </a:solidFill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049C77E-35AD-3CFF-778D-2778583A3D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921" y="1839283"/>
            <a:ext cx="3657600" cy="2856544"/>
          </a:xfrm>
        </p:spPr>
        <p:txBody>
          <a:bodyPr/>
          <a:lstStyle>
            <a:lvl1pPr marL="183600" indent="-18360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item</a:t>
            </a:r>
            <a:br>
              <a:rPr lang="en-US" dirty="0"/>
            </a:br>
            <a:r>
              <a:rPr lang="en-US" dirty="0"/>
              <a:t>List item</a:t>
            </a:r>
            <a:br>
              <a:rPr lang="en-US" dirty="0"/>
            </a:br>
            <a:r>
              <a:rPr lang="en-US" dirty="0"/>
              <a:t>List item</a:t>
            </a:r>
            <a:br>
              <a:rPr lang="en-US" dirty="0"/>
            </a:br>
            <a:r>
              <a:rPr lang="en-US" dirty="0"/>
              <a:t>List item</a:t>
            </a:r>
            <a:br>
              <a:rPr lang="en-US" dirty="0"/>
            </a:br>
            <a:r>
              <a:rPr lang="en-US" dirty="0"/>
              <a:t>List item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3DC6205-A83D-C56E-95E7-87AD3BD94F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983481" y="1839283"/>
            <a:ext cx="3657600" cy="2856544"/>
          </a:xfrm>
        </p:spPr>
        <p:txBody>
          <a:bodyPr/>
          <a:lstStyle>
            <a:lvl1pPr marL="183600" indent="-18360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item</a:t>
            </a:r>
            <a:br>
              <a:rPr lang="en-US" dirty="0"/>
            </a:br>
            <a:r>
              <a:rPr lang="en-US" dirty="0"/>
              <a:t>List item</a:t>
            </a:r>
            <a:br>
              <a:rPr lang="en-US" dirty="0"/>
            </a:br>
            <a:r>
              <a:rPr lang="en-US" dirty="0"/>
              <a:t>List item</a:t>
            </a:r>
            <a:br>
              <a:rPr lang="en-US" dirty="0"/>
            </a:br>
            <a:r>
              <a:rPr lang="en-US" dirty="0"/>
              <a:t>List item</a:t>
            </a:r>
            <a:br>
              <a:rPr lang="en-US" dirty="0"/>
            </a:br>
            <a:r>
              <a:rPr lang="en-US" dirty="0"/>
              <a:t>List item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8B6A192-560C-26DF-0654-5406C61E06FE}"/>
              </a:ext>
            </a:extLst>
          </p:cNvPr>
          <p:cNvSpPr txBox="1">
            <a:spLocks/>
          </p:cNvSpPr>
          <p:nvPr userDrawn="1"/>
        </p:nvSpPr>
        <p:spPr>
          <a:xfrm>
            <a:off x="6656210" y="4928945"/>
            <a:ext cx="1116189" cy="118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© </a:t>
            </a:r>
            <a:r>
              <a:rPr lang="en-US" altLang="ja-JP" dirty="0">
                <a:solidFill>
                  <a:schemeClr val="bg1"/>
                </a:solidFill>
                <a:latin typeface="+mj-lt"/>
              </a:rPr>
              <a:t>2025</a:t>
            </a:r>
            <a:r>
              <a:rPr lang="ja-JP" alt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Koninklijke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Philips N.V.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74557FD-3C88-91B2-A93D-C292FF65A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0056" y="4887026"/>
            <a:ext cx="648099" cy="11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and 1/2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5A40221-5DA6-10A4-CE38-F9D1C18EE09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74FA7A2-C208-CA8F-FF1F-AA1A5D0C4B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0056" y="4887026"/>
            <a:ext cx="648099" cy="118833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DDA9136-D3F9-F711-4B85-494AA9FC0C73}"/>
              </a:ext>
            </a:extLst>
          </p:cNvPr>
          <p:cNvSpPr txBox="1">
            <a:spLocks/>
          </p:cNvSpPr>
          <p:nvPr userDrawn="1"/>
        </p:nvSpPr>
        <p:spPr>
          <a:xfrm>
            <a:off x="6656211" y="4928946"/>
            <a:ext cx="946952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© Koninklijke Philips N.V.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5CE4425-35A1-314D-C48B-0DFD71FE951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4291025 w 4572000"/>
              <a:gd name="connsiteY0" fmla="*/ 4918488 h 5143500"/>
              <a:gd name="connsiteX1" fmla="*/ 4291032 w 4572000"/>
              <a:gd name="connsiteY1" fmla="*/ 4918496 h 5143500"/>
              <a:gd name="connsiteX2" fmla="*/ 4291025 w 4572000"/>
              <a:gd name="connsiteY2" fmla="*/ 4918507 h 5143500"/>
              <a:gd name="connsiteX3" fmla="*/ 4186160 w 4572000"/>
              <a:gd name="connsiteY3" fmla="*/ 4908488 h 5143500"/>
              <a:gd name="connsiteX4" fmla="*/ 4211425 w 4572000"/>
              <a:gd name="connsiteY4" fmla="*/ 4930911 h 5143500"/>
              <a:gd name="connsiteX5" fmla="*/ 4186160 w 4572000"/>
              <a:gd name="connsiteY5" fmla="*/ 4955720 h 5143500"/>
              <a:gd name="connsiteX6" fmla="*/ 4180437 w 4572000"/>
              <a:gd name="connsiteY6" fmla="*/ 4955720 h 5143500"/>
              <a:gd name="connsiteX7" fmla="*/ 4180437 w 4572000"/>
              <a:gd name="connsiteY7" fmla="*/ 4908607 h 5143500"/>
              <a:gd name="connsiteX8" fmla="*/ 4186160 w 4572000"/>
              <a:gd name="connsiteY8" fmla="*/ 4908488 h 5143500"/>
              <a:gd name="connsiteX9" fmla="*/ 3738569 w 4572000"/>
              <a:gd name="connsiteY9" fmla="*/ 4908488 h 5143500"/>
              <a:gd name="connsiteX10" fmla="*/ 3763835 w 4572000"/>
              <a:gd name="connsiteY10" fmla="*/ 4930911 h 5143500"/>
              <a:gd name="connsiteX11" fmla="*/ 3738569 w 4572000"/>
              <a:gd name="connsiteY11" fmla="*/ 4955720 h 5143500"/>
              <a:gd name="connsiteX12" fmla="*/ 3732847 w 4572000"/>
              <a:gd name="connsiteY12" fmla="*/ 4955720 h 5143500"/>
              <a:gd name="connsiteX13" fmla="*/ 3732847 w 4572000"/>
              <a:gd name="connsiteY13" fmla="*/ 4908607 h 5143500"/>
              <a:gd name="connsiteX14" fmla="*/ 3738569 w 4572000"/>
              <a:gd name="connsiteY14" fmla="*/ 4908488 h 5143500"/>
              <a:gd name="connsiteX15" fmla="*/ 4084630 w 4572000"/>
              <a:gd name="connsiteY15" fmla="*/ 4889411 h 5143500"/>
              <a:gd name="connsiteX16" fmla="*/ 4084630 w 4572000"/>
              <a:gd name="connsiteY16" fmla="*/ 5003417 h 5143500"/>
              <a:gd name="connsiteX17" fmla="*/ 4119430 w 4572000"/>
              <a:gd name="connsiteY17" fmla="*/ 5003417 h 5143500"/>
              <a:gd name="connsiteX18" fmla="*/ 4119430 w 4572000"/>
              <a:gd name="connsiteY18" fmla="*/ 4889411 h 5143500"/>
              <a:gd name="connsiteX19" fmla="*/ 4004070 w 4572000"/>
              <a:gd name="connsiteY19" fmla="*/ 4889411 h 5143500"/>
              <a:gd name="connsiteX20" fmla="*/ 4004070 w 4572000"/>
              <a:gd name="connsiteY20" fmla="*/ 5003417 h 5143500"/>
              <a:gd name="connsiteX21" fmla="*/ 4066988 w 4572000"/>
              <a:gd name="connsiteY21" fmla="*/ 5003417 h 5143500"/>
              <a:gd name="connsiteX22" fmla="*/ 4072235 w 4572000"/>
              <a:gd name="connsiteY22" fmla="*/ 4980519 h 5143500"/>
              <a:gd name="connsiteX23" fmla="*/ 4038870 w 4572000"/>
              <a:gd name="connsiteY23" fmla="*/ 4980519 h 5143500"/>
              <a:gd name="connsiteX24" fmla="*/ 4038870 w 4572000"/>
              <a:gd name="connsiteY24" fmla="*/ 4889411 h 5143500"/>
              <a:gd name="connsiteX25" fmla="*/ 3943538 w 4572000"/>
              <a:gd name="connsiteY25" fmla="*/ 4889411 h 5143500"/>
              <a:gd name="connsiteX26" fmla="*/ 3943538 w 4572000"/>
              <a:gd name="connsiteY26" fmla="*/ 5003417 h 5143500"/>
              <a:gd name="connsiteX27" fmla="*/ 3978338 w 4572000"/>
              <a:gd name="connsiteY27" fmla="*/ 5003417 h 5143500"/>
              <a:gd name="connsiteX28" fmla="*/ 3978338 w 4572000"/>
              <a:gd name="connsiteY28" fmla="*/ 4889411 h 5143500"/>
              <a:gd name="connsiteX29" fmla="*/ 3811972 w 4572000"/>
              <a:gd name="connsiteY29" fmla="*/ 4889411 h 5143500"/>
              <a:gd name="connsiteX30" fmla="*/ 3811972 w 4572000"/>
              <a:gd name="connsiteY30" fmla="*/ 5003417 h 5143500"/>
              <a:gd name="connsiteX31" fmla="*/ 3846771 w 4572000"/>
              <a:gd name="connsiteY31" fmla="*/ 5003417 h 5143500"/>
              <a:gd name="connsiteX32" fmla="*/ 3846771 w 4572000"/>
              <a:gd name="connsiteY32" fmla="*/ 4958581 h 5143500"/>
              <a:gd name="connsiteX33" fmla="*/ 3882997 w 4572000"/>
              <a:gd name="connsiteY33" fmla="*/ 4958581 h 5143500"/>
              <a:gd name="connsiteX34" fmla="*/ 3882997 w 4572000"/>
              <a:gd name="connsiteY34" fmla="*/ 5003417 h 5143500"/>
              <a:gd name="connsiteX35" fmla="*/ 3917797 w 4572000"/>
              <a:gd name="connsiteY35" fmla="*/ 5003417 h 5143500"/>
              <a:gd name="connsiteX36" fmla="*/ 3917797 w 4572000"/>
              <a:gd name="connsiteY36" fmla="*/ 4889411 h 5143500"/>
              <a:gd name="connsiteX37" fmla="*/ 3882997 w 4572000"/>
              <a:gd name="connsiteY37" fmla="*/ 4889411 h 5143500"/>
              <a:gd name="connsiteX38" fmla="*/ 3882997 w 4572000"/>
              <a:gd name="connsiteY38" fmla="*/ 4934732 h 5143500"/>
              <a:gd name="connsiteX39" fmla="*/ 3846771 w 4572000"/>
              <a:gd name="connsiteY39" fmla="*/ 4934732 h 5143500"/>
              <a:gd name="connsiteX40" fmla="*/ 3846771 w 4572000"/>
              <a:gd name="connsiteY40" fmla="*/ 4889411 h 5143500"/>
              <a:gd name="connsiteX41" fmla="*/ 4188061 w 4572000"/>
              <a:gd name="connsiteY41" fmla="*/ 4887025 h 5143500"/>
              <a:gd name="connsiteX42" fmla="*/ 4145637 w 4572000"/>
              <a:gd name="connsiteY42" fmla="*/ 4889411 h 5143500"/>
              <a:gd name="connsiteX43" fmla="*/ 4145637 w 4572000"/>
              <a:gd name="connsiteY43" fmla="*/ 5003417 h 5143500"/>
              <a:gd name="connsiteX44" fmla="*/ 4180437 w 4572000"/>
              <a:gd name="connsiteY44" fmla="*/ 5003417 h 5143500"/>
              <a:gd name="connsiteX45" fmla="*/ 4180437 w 4572000"/>
              <a:gd name="connsiteY45" fmla="*/ 4976223 h 5143500"/>
              <a:gd name="connsiteX46" fmla="*/ 4192833 w 4572000"/>
              <a:gd name="connsiteY46" fmla="*/ 4976223 h 5143500"/>
              <a:gd name="connsiteX47" fmla="*/ 4192833 w 4572000"/>
              <a:gd name="connsiteY47" fmla="*/ 4976232 h 5143500"/>
              <a:gd name="connsiteX48" fmla="*/ 4245741 w 4572000"/>
              <a:gd name="connsiteY48" fmla="*/ 4930436 h 5143500"/>
              <a:gd name="connsiteX49" fmla="*/ 4188061 w 4572000"/>
              <a:gd name="connsiteY49" fmla="*/ 4887025 h 5143500"/>
              <a:gd name="connsiteX50" fmla="*/ 3740480 w 4572000"/>
              <a:gd name="connsiteY50" fmla="*/ 4887025 h 5143500"/>
              <a:gd name="connsiteX51" fmla="*/ 3698056 w 4572000"/>
              <a:gd name="connsiteY51" fmla="*/ 4889411 h 5143500"/>
              <a:gd name="connsiteX52" fmla="*/ 3698056 w 4572000"/>
              <a:gd name="connsiteY52" fmla="*/ 5003417 h 5143500"/>
              <a:gd name="connsiteX53" fmla="*/ 3732856 w 4572000"/>
              <a:gd name="connsiteY53" fmla="*/ 5003417 h 5143500"/>
              <a:gd name="connsiteX54" fmla="*/ 3732856 w 4572000"/>
              <a:gd name="connsiteY54" fmla="*/ 4976223 h 5143500"/>
              <a:gd name="connsiteX55" fmla="*/ 3745251 w 4572000"/>
              <a:gd name="connsiteY55" fmla="*/ 4976223 h 5143500"/>
              <a:gd name="connsiteX56" fmla="*/ 3745242 w 4572000"/>
              <a:gd name="connsiteY56" fmla="*/ 4976232 h 5143500"/>
              <a:gd name="connsiteX57" fmla="*/ 3798150 w 4572000"/>
              <a:gd name="connsiteY57" fmla="*/ 4930436 h 5143500"/>
              <a:gd name="connsiteX58" fmla="*/ 3740480 w 4572000"/>
              <a:gd name="connsiteY58" fmla="*/ 4887025 h 5143500"/>
              <a:gd name="connsiteX59" fmla="*/ 4303412 w 4572000"/>
              <a:gd name="connsiteY59" fmla="*/ 4887016 h 5143500"/>
              <a:gd name="connsiteX60" fmla="*/ 4256226 w 4572000"/>
              <a:gd name="connsiteY60" fmla="*/ 4921359 h 5143500"/>
              <a:gd name="connsiteX61" fmla="*/ 4310569 w 4572000"/>
              <a:gd name="connsiteY61" fmla="*/ 4971927 h 5143500"/>
              <a:gd name="connsiteX62" fmla="*/ 4292461 w 4572000"/>
              <a:gd name="connsiteY62" fmla="*/ 4982896 h 5143500"/>
              <a:gd name="connsiteX63" fmla="*/ 4252898 w 4572000"/>
              <a:gd name="connsiteY63" fmla="*/ 4973828 h 5143500"/>
              <a:gd name="connsiteX64" fmla="*/ 4256710 w 4572000"/>
              <a:gd name="connsiteY64" fmla="*/ 5000063 h 5143500"/>
              <a:gd name="connsiteX65" fmla="*/ 4292936 w 4572000"/>
              <a:gd name="connsiteY65" fmla="*/ 5005785 h 5143500"/>
              <a:gd name="connsiteX66" fmla="*/ 4345844 w 4572000"/>
              <a:gd name="connsiteY66" fmla="*/ 4967621 h 5143500"/>
              <a:gd name="connsiteX67" fmla="*/ 4299591 w 4572000"/>
              <a:gd name="connsiteY67" fmla="*/ 4928446 h 5143500"/>
              <a:gd name="connsiteX68" fmla="*/ 4291032 w 4572000"/>
              <a:gd name="connsiteY68" fmla="*/ 4918496 h 5143500"/>
              <a:gd name="connsiteX69" fmla="*/ 4295375 w 4572000"/>
              <a:gd name="connsiteY69" fmla="*/ 4911649 h 5143500"/>
              <a:gd name="connsiteX70" fmla="*/ 4307233 w 4572000"/>
              <a:gd name="connsiteY70" fmla="*/ 4909439 h 5143500"/>
              <a:gd name="connsiteX71" fmla="*/ 4338211 w 4572000"/>
              <a:gd name="connsiteY71" fmla="*/ 4915161 h 5143500"/>
              <a:gd name="connsiteX72" fmla="*/ 4335350 w 4572000"/>
              <a:gd name="connsiteY72" fmla="*/ 4890352 h 5143500"/>
              <a:gd name="connsiteX73" fmla="*/ 4303412 w 4572000"/>
              <a:gd name="connsiteY73" fmla="*/ 4887016 h 5143500"/>
              <a:gd name="connsiteX74" fmla="*/ 0 w 4572000"/>
              <a:gd name="connsiteY74" fmla="*/ 0 h 5143500"/>
              <a:gd name="connsiteX75" fmla="*/ 4572000 w 4572000"/>
              <a:gd name="connsiteY75" fmla="*/ 0 h 5143500"/>
              <a:gd name="connsiteX76" fmla="*/ 4572000 w 4572000"/>
              <a:gd name="connsiteY76" fmla="*/ 5143500 h 5143500"/>
              <a:gd name="connsiteX77" fmla="*/ 0 w 4572000"/>
              <a:gd name="connsiteY7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572000" h="5143500">
                <a:moveTo>
                  <a:pt x="4291025" y="4918488"/>
                </a:moveTo>
                <a:lnTo>
                  <a:pt x="4291032" y="4918496"/>
                </a:lnTo>
                <a:lnTo>
                  <a:pt x="4291025" y="4918507"/>
                </a:lnTo>
                <a:close/>
                <a:moveTo>
                  <a:pt x="4186160" y="4908488"/>
                </a:moveTo>
                <a:cubicBezTo>
                  <a:pt x="4203317" y="4908488"/>
                  <a:pt x="4211425" y="4916596"/>
                  <a:pt x="4211425" y="4930911"/>
                </a:cubicBezTo>
                <a:cubicBezTo>
                  <a:pt x="4211425" y="4945701"/>
                  <a:pt x="4204277" y="4955720"/>
                  <a:pt x="4186160" y="4955720"/>
                </a:cubicBezTo>
                <a:lnTo>
                  <a:pt x="4180437" y="4955720"/>
                </a:lnTo>
                <a:lnTo>
                  <a:pt x="4180437" y="4908607"/>
                </a:lnTo>
                <a:cubicBezTo>
                  <a:pt x="4182457" y="4908488"/>
                  <a:pt x="4184368" y="4908488"/>
                  <a:pt x="4186160" y="4908488"/>
                </a:cubicBezTo>
                <a:close/>
                <a:moveTo>
                  <a:pt x="3738569" y="4908488"/>
                </a:moveTo>
                <a:cubicBezTo>
                  <a:pt x="3755727" y="4908488"/>
                  <a:pt x="3763835" y="4916596"/>
                  <a:pt x="3763835" y="4930911"/>
                </a:cubicBezTo>
                <a:cubicBezTo>
                  <a:pt x="3763835" y="4945701"/>
                  <a:pt x="3756687" y="4955720"/>
                  <a:pt x="3738569" y="4955720"/>
                </a:cubicBezTo>
                <a:lnTo>
                  <a:pt x="3732847" y="4955720"/>
                </a:lnTo>
                <a:lnTo>
                  <a:pt x="3732847" y="4908607"/>
                </a:lnTo>
                <a:cubicBezTo>
                  <a:pt x="3734876" y="4908488"/>
                  <a:pt x="3736777" y="4908488"/>
                  <a:pt x="3738569" y="4908488"/>
                </a:cubicBezTo>
                <a:close/>
                <a:moveTo>
                  <a:pt x="4084630" y="4889411"/>
                </a:moveTo>
                <a:lnTo>
                  <a:pt x="4084630" y="5003417"/>
                </a:lnTo>
                <a:lnTo>
                  <a:pt x="4119430" y="5003417"/>
                </a:lnTo>
                <a:lnTo>
                  <a:pt x="4119430" y="4889411"/>
                </a:lnTo>
                <a:close/>
                <a:moveTo>
                  <a:pt x="4004070" y="4889411"/>
                </a:moveTo>
                <a:lnTo>
                  <a:pt x="4004070" y="5003417"/>
                </a:lnTo>
                <a:lnTo>
                  <a:pt x="4066988" y="5003417"/>
                </a:lnTo>
                <a:lnTo>
                  <a:pt x="4072235" y="4980519"/>
                </a:lnTo>
                <a:lnTo>
                  <a:pt x="4038870" y="4980519"/>
                </a:lnTo>
                <a:lnTo>
                  <a:pt x="4038870" y="4889411"/>
                </a:lnTo>
                <a:close/>
                <a:moveTo>
                  <a:pt x="3943538" y="4889411"/>
                </a:moveTo>
                <a:lnTo>
                  <a:pt x="3943538" y="5003417"/>
                </a:lnTo>
                <a:lnTo>
                  <a:pt x="3978338" y="5003417"/>
                </a:lnTo>
                <a:lnTo>
                  <a:pt x="3978338" y="4889411"/>
                </a:lnTo>
                <a:close/>
                <a:moveTo>
                  <a:pt x="3811972" y="4889411"/>
                </a:moveTo>
                <a:lnTo>
                  <a:pt x="3811972" y="5003417"/>
                </a:lnTo>
                <a:lnTo>
                  <a:pt x="3846771" y="5003417"/>
                </a:lnTo>
                <a:lnTo>
                  <a:pt x="3846771" y="4958581"/>
                </a:lnTo>
                <a:lnTo>
                  <a:pt x="3882997" y="4958581"/>
                </a:lnTo>
                <a:lnTo>
                  <a:pt x="3882997" y="5003417"/>
                </a:lnTo>
                <a:lnTo>
                  <a:pt x="3917797" y="5003417"/>
                </a:lnTo>
                <a:lnTo>
                  <a:pt x="3917797" y="4889411"/>
                </a:lnTo>
                <a:lnTo>
                  <a:pt x="3882997" y="4889411"/>
                </a:lnTo>
                <a:lnTo>
                  <a:pt x="3882997" y="4934732"/>
                </a:lnTo>
                <a:lnTo>
                  <a:pt x="3846771" y="4934732"/>
                </a:lnTo>
                <a:lnTo>
                  <a:pt x="3846771" y="4889411"/>
                </a:lnTo>
                <a:close/>
                <a:moveTo>
                  <a:pt x="4188061" y="4887025"/>
                </a:moveTo>
                <a:cubicBezTo>
                  <a:pt x="4174240" y="4887025"/>
                  <a:pt x="4157557" y="4887976"/>
                  <a:pt x="4145637" y="4889411"/>
                </a:cubicBezTo>
                <a:lnTo>
                  <a:pt x="4145637" y="5003417"/>
                </a:lnTo>
                <a:lnTo>
                  <a:pt x="4180437" y="5003417"/>
                </a:lnTo>
                <a:lnTo>
                  <a:pt x="4180437" y="4976223"/>
                </a:lnTo>
                <a:lnTo>
                  <a:pt x="4192833" y="4976223"/>
                </a:lnTo>
                <a:lnTo>
                  <a:pt x="4192833" y="4976232"/>
                </a:lnTo>
                <a:cubicBezTo>
                  <a:pt x="4225247" y="4976232"/>
                  <a:pt x="4245741" y="4959541"/>
                  <a:pt x="4245741" y="4930436"/>
                </a:cubicBezTo>
                <a:cubicBezTo>
                  <a:pt x="4245741" y="4898479"/>
                  <a:pt x="4223811" y="4887025"/>
                  <a:pt x="4188061" y="4887025"/>
                </a:cubicBezTo>
                <a:close/>
                <a:moveTo>
                  <a:pt x="3740480" y="4887025"/>
                </a:moveTo>
                <a:cubicBezTo>
                  <a:pt x="3726658" y="4887025"/>
                  <a:pt x="3709976" y="4887976"/>
                  <a:pt x="3698056" y="4889411"/>
                </a:cubicBezTo>
                <a:lnTo>
                  <a:pt x="3698056" y="5003417"/>
                </a:lnTo>
                <a:lnTo>
                  <a:pt x="3732856" y="5003417"/>
                </a:lnTo>
                <a:lnTo>
                  <a:pt x="3732856" y="4976223"/>
                </a:lnTo>
                <a:lnTo>
                  <a:pt x="3745251" y="4976223"/>
                </a:lnTo>
                <a:lnTo>
                  <a:pt x="3745242" y="4976232"/>
                </a:lnTo>
                <a:cubicBezTo>
                  <a:pt x="3777656" y="4976232"/>
                  <a:pt x="3798150" y="4959541"/>
                  <a:pt x="3798150" y="4930436"/>
                </a:cubicBezTo>
                <a:cubicBezTo>
                  <a:pt x="3798159" y="4898470"/>
                  <a:pt x="3776230" y="4887025"/>
                  <a:pt x="3740480" y="4887025"/>
                </a:cubicBezTo>
                <a:close/>
                <a:moveTo>
                  <a:pt x="4303412" y="4887016"/>
                </a:moveTo>
                <a:cubicBezTo>
                  <a:pt x="4275285" y="4887016"/>
                  <a:pt x="4256226" y="4898104"/>
                  <a:pt x="4256226" y="4921359"/>
                </a:cubicBezTo>
                <a:cubicBezTo>
                  <a:pt x="4256226" y="4961433"/>
                  <a:pt x="4310569" y="4953325"/>
                  <a:pt x="4310569" y="4971927"/>
                </a:cubicBezTo>
                <a:cubicBezTo>
                  <a:pt x="4310569" y="4979084"/>
                  <a:pt x="4305322" y="4982896"/>
                  <a:pt x="4292461" y="4982896"/>
                </a:cubicBezTo>
                <a:cubicBezTo>
                  <a:pt x="4281016" y="4982896"/>
                  <a:pt x="4263383" y="4979084"/>
                  <a:pt x="4252898" y="4973828"/>
                </a:cubicBezTo>
                <a:lnTo>
                  <a:pt x="4256710" y="5000063"/>
                </a:lnTo>
                <a:cubicBezTo>
                  <a:pt x="4267195" y="5003884"/>
                  <a:pt x="4281501" y="5005785"/>
                  <a:pt x="4292936" y="5005785"/>
                </a:cubicBezTo>
                <a:cubicBezTo>
                  <a:pt x="4322014" y="5005785"/>
                  <a:pt x="4345844" y="4996242"/>
                  <a:pt x="4345844" y="4967621"/>
                </a:cubicBezTo>
                <a:cubicBezTo>
                  <a:pt x="4345844" y="4938999"/>
                  <a:pt x="4315008" y="4935869"/>
                  <a:pt x="4299591" y="4928446"/>
                </a:cubicBezTo>
                <a:lnTo>
                  <a:pt x="4291032" y="4918496"/>
                </a:lnTo>
                <a:lnTo>
                  <a:pt x="4295375" y="4911649"/>
                </a:lnTo>
                <a:cubicBezTo>
                  <a:pt x="4298176" y="4910157"/>
                  <a:pt x="4302228" y="4909439"/>
                  <a:pt x="4307233" y="4909439"/>
                </a:cubicBezTo>
                <a:cubicBezTo>
                  <a:pt x="4318193" y="4909439"/>
                  <a:pt x="4330113" y="4911825"/>
                  <a:pt x="4338211" y="4915161"/>
                </a:cubicBezTo>
                <a:lnTo>
                  <a:pt x="4335350" y="4890352"/>
                </a:lnTo>
                <a:cubicBezTo>
                  <a:pt x="4326292" y="4888442"/>
                  <a:pt x="4318193" y="4887016"/>
                  <a:pt x="4303412" y="4887016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lIns="0" tIns="0" rIns="0" bIns="576000" spcCol="324000" rtlCol="0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insert photo 419 x 843 px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E15C5B3-F137-C847-8AEF-B6EA3211AAA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D2D7C9E-6318-F070-BCE4-366530922D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921" y="1839283"/>
            <a:ext cx="3657600" cy="2856544"/>
          </a:xfrm>
        </p:spPr>
        <p:txBody>
          <a:bodyPr/>
          <a:lstStyle>
            <a:lvl1pPr marL="183600" indent="-18360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item</a:t>
            </a:r>
            <a:br>
              <a:rPr lang="en-US" dirty="0"/>
            </a:br>
            <a:r>
              <a:rPr lang="en-US" dirty="0"/>
              <a:t>List item</a:t>
            </a:r>
            <a:br>
              <a:rPr lang="en-US" dirty="0"/>
            </a:br>
            <a:r>
              <a:rPr lang="en-US" dirty="0"/>
              <a:t>List item</a:t>
            </a:r>
            <a:br>
              <a:rPr lang="en-US" dirty="0"/>
            </a:br>
            <a:r>
              <a:rPr lang="en-US" dirty="0"/>
              <a:t>List item</a:t>
            </a:r>
            <a:br>
              <a:rPr lang="en-US" dirty="0"/>
            </a:br>
            <a:r>
              <a:rPr lang="en-US" dirty="0"/>
              <a:t>List item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AF8FD8-EE9D-314B-8AE1-79B9D514A94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502919" y="4928616"/>
            <a:ext cx="3657600" cy="9144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467F4DF-B7E9-D7D2-0F4E-CDDFF523E68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2104" y="373903"/>
            <a:ext cx="2240280" cy="21544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2"/>
                </a:solidFill>
              </a:defRPr>
            </a:lvl1pPr>
            <a:lvl2pPr marL="182876" indent="0">
              <a:buNone/>
              <a:defRPr sz="1400" b="1">
                <a:solidFill>
                  <a:schemeClr val="bg2"/>
                </a:solidFill>
              </a:defRPr>
            </a:lvl2pPr>
            <a:lvl3pPr marL="321810" indent="0">
              <a:buNone/>
              <a:defRPr sz="1400" b="1">
                <a:solidFill>
                  <a:schemeClr val="bg2"/>
                </a:solidFill>
              </a:defRPr>
            </a:lvl3pPr>
            <a:lvl4pPr marL="457189" indent="0">
              <a:buNone/>
              <a:defRPr sz="1400" b="1">
                <a:solidFill>
                  <a:schemeClr val="bg2"/>
                </a:solidFill>
              </a:defRPr>
            </a:lvl4pPr>
            <a:lvl5pPr marL="593709" indent="0">
              <a:buNone/>
              <a:defRPr sz="14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Meeting/Event name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7B2AFDB2-100B-485C-43B7-024DC8ADE7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2104" y="613446"/>
            <a:ext cx="2240280" cy="21544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2"/>
                </a:solidFill>
              </a:defRPr>
            </a:lvl1pPr>
            <a:lvl2pPr marL="182876" indent="0">
              <a:buNone/>
              <a:defRPr sz="1400" b="1">
                <a:solidFill>
                  <a:schemeClr val="bg2"/>
                </a:solidFill>
              </a:defRPr>
            </a:lvl2pPr>
            <a:lvl3pPr marL="321810" indent="0">
              <a:buNone/>
              <a:defRPr sz="1400" b="1">
                <a:solidFill>
                  <a:schemeClr val="bg2"/>
                </a:solidFill>
              </a:defRPr>
            </a:lvl3pPr>
            <a:lvl4pPr marL="457189" indent="0">
              <a:buNone/>
              <a:defRPr sz="1400" b="1">
                <a:solidFill>
                  <a:schemeClr val="bg2"/>
                </a:solidFill>
              </a:defRPr>
            </a:lvl4pPr>
            <a:lvl5pPr marL="593709" indent="0">
              <a:buNone/>
              <a:defRPr sz="14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A38994D7-FF6E-89BB-7971-44B59E541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974518"/>
            <a:ext cx="3657281" cy="719137"/>
          </a:xfrm>
        </p:spPr>
        <p:txBody>
          <a:bodyPr/>
          <a:lstStyle>
            <a:lvl1pPr>
              <a:defRPr sz="3600">
                <a:solidFill>
                  <a:srgbClr val="9CF6FB"/>
                </a:solidFill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40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lue (with ima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F2600-9A16-8BA3-BC3D-678F2912B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6" y="2212849"/>
            <a:ext cx="3179496" cy="719137"/>
          </a:xfrm>
        </p:spPr>
        <p:txBody>
          <a:bodyPr anchor="ctr"/>
          <a:lstStyle>
            <a:lvl1pPr>
              <a:spcAft>
                <a:spcPts val="30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Philips blue divider, </a:t>
            </a:r>
            <a:br>
              <a:rPr lang="en-US" dirty="0"/>
            </a:br>
            <a:r>
              <a:rPr lang="en-US" dirty="0"/>
              <a:t>half photo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3CF0764-DFB5-2754-87CE-F77CA3FFD3CD}"/>
              </a:ext>
            </a:extLst>
          </p:cNvPr>
          <p:cNvSpPr txBox="1">
            <a:spLocks/>
          </p:cNvSpPr>
          <p:nvPr userDrawn="1"/>
        </p:nvSpPr>
        <p:spPr>
          <a:xfrm>
            <a:off x="6656211" y="4928946"/>
            <a:ext cx="946952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© Koninklijke Philips N.V.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760C7FB-B180-5117-2B14-5A6E759E66A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4291025 w 4572000"/>
              <a:gd name="connsiteY0" fmla="*/ 4918488 h 5143500"/>
              <a:gd name="connsiteX1" fmla="*/ 4291032 w 4572000"/>
              <a:gd name="connsiteY1" fmla="*/ 4918496 h 5143500"/>
              <a:gd name="connsiteX2" fmla="*/ 4291025 w 4572000"/>
              <a:gd name="connsiteY2" fmla="*/ 4918507 h 5143500"/>
              <a:gd name="connsiteX3" fmla="*/ 4186160 w 4572000"/>
              <a:gd name="connsiteY3" fmla="*/ 4908488 h 5143500"/>
              <a:gd name="connsiteX4" fmla="*/ 4211425 w 4572000"/>
              <a:gd name="connsiteY4" fmla="*/ 4930911 h 5143500"/>
              <a:gd name="connsiteX5" fmla="*/ 4186160 w 4572000"/>
              <a:gd name="connsiteY5" fmla="*/ 4955720 h 5143500"/>
              <a:gd name="connsiteX6" fmla="*/ 4180437 w 4572000"/>
              <a:gd name="connsiteY6" fmla="*/ 4955720 h 5143500"/>
              <a:gd name="connsiteX7" fmla="*/ 4180437 w 4572000"/>
              <a:gd name="connsiteY7" fmla="*/ 4908607 h 5143500"/>
              <a:gd name="connsiteX8" fmla="*/ 4186160 w 4572000"/>
              <a:gd name="connsiteY8" fmla="*/ 4908488 h 5143500"/>
              <a:gd name="connsiteX9" fmla="*/ 3738569 w 4572000"/>
              <a:gd name="connsiteY9" fmla="*/ 4908488 h 5143500"/>
              <a:gd name="connsiteX10" fmla="*/ 3763835 w 4572000"/>
              <a:gd name="connsiteY10" fmla="*/ 4930911 h 5143500"/>
              <a:gd name="connsiteX11" fmla="*/ 3738569 w 4572000"/>
              <a:gd name="connsiteY11" fmla="*/ 4955720 h 5143500"/>
              <a:gd name="connsiteX12" fmla="*/ 3732847 w 4572000"/>
              <a:gd name="connsiteY12" fmla="*/ 4955720 h 5143500"/>
              <a:gd name="connsiteX13" fmla="*/ 3732847 w 4572000"/>
              <a:gd name="connsiteY13" fmla="*/ 4908607 h 5143500"/>
              <a:gd name="connsiteX14" fmla="*/ 3738569 w 4572000"/>
              <a:gd name="connsiteY14" fmla="*/ 4908488 h 5143500"/>
              <a:gd name="connsiteX15" fmla="*/ 4084630 w 4572000"/>
              <a:gd name="connsiteY15" fmla="*/ 4889411 h 5143500"/>
              <a:gd name="connsiteX16" fmla="*/ 4084630 w 4572000"/>
              <a:gd name="connsiteY16" fmla="*/ 5003417 h 5143500"/>
              <a:gd name="connsiteX17" fmla="*/ 4119430 w 4572000"/>
              <a:gd name="connsiteY17" fmla="*/ 5003417 h 5143500"/>
              <a:gd name="connsiteX18" fmla="*/ 4119430 w 4572000"/>
              <a:gd name="connsiteY18" fmla="*/ 4889411 h 5143500"/>
              <a:gd name="connsiteX19" fmla="*/ 4004070 w 4572000"/>
              <a:gd name="connsiteY19" fmla="*/ 4889411 h 5143500"/>
              <a:gd name="connsiteX20" fmla="*/ 4004070 w 4572000"/>
              <a:gd name="connsiteY20" fmla="*/ 5003417 h 5143500"/>
              <a:gd name="connsiteX21" fmla="*/ 4066988 w 4572000"/>
              <a:gd name="connsiteY21" fmla="*/ 5003417 h 5143500"/>
              <a:gd name="connsiteX22" fmla="*/ 4072235 w 4572000"/>
              <a:gd name="connsiteY22" fmla="*/ 4980519 h 5143500"/>
              <a:gd name="connsiteX23" fmla="*/ 4038870 w 4572000"/>
              <a:gd name="connsiteY23" fmla="*/ 4980519 h 5143500"/>
              <a:gd name="connsiteX24" fmla="*/ 4038870 w 4572000"/>
              <a:gd name="connsiteY24" fmla="*/ 4889411 h 5143500"/>
              <a:gd name="connsiteX25" fmla="*/ 3943538 w 4572000"/>
              <a:gd name="connsiteY25" fmla="*/ 4889411 h 5143500"/>
              <a:gd name="connsiteX26" fmla="*/ 3943538 w 4572000"/>
              <a:gd name="connsiteY26" fmla="*/ 5003417 h 5143500"/>
              <a:gd name="connsiteX27" fmla="*/ 3978338 w 4572000"/>
              <a:gd name="connsiteY27" fmla="*/ 5003417 h 5143500"/>
              <a:gd name="connsiteX28" fmla="*/ 3978338 w 4572000"/>
              <a:gd name="connsiteY28" fmla="*/ 4889411 h 5143500"/>
              <a:gd name="connsiteX29" fmla="*/ 3811972 w 4572000"/>
              <a:gd name="connsiteY29" fmla="*/ 4889411 h 5143500"/>
              <a:gd name="connsiteX30" fmla="*/ 3811972 w 4572000"/>
              <a:gd name="connsiteY30" fmla="*/ 5003417 h 5143500"/>
              <a:gd name="connsiteX31" fmla="*/ 3846771 w 4572000"/>
              <a:gd name="connsiteY31" fmla="*/ 5003417 h 5143500"/>
              <a:gd name="connsiteX32" fmla="*/ 3846771 w 4572000"/>
              <a:gd name="connsiteY32" fmla="*/ 4958581 h 5143500"/>
              <a:gd name="connsiteX33" fmla="*/ 3882997 w 4572000"/>
              <a:gd name="connsiteY33" fmla="*/ 4958581 h 5143500"/>
              <a:gd name="connsiteX34" fmla="*/ 3882997 w 4572000"/>
              <a:gd name="connsiteY34" fmla="*/ 5003417 h 5143500"/>
              <a:gd name="connsiteX35" fmla="*/ 3917797 w 4572000"/>
              <a:gd name="connsiteY35" fmla="*/ 5003417 h 5143500"/>
              <a:gd name="connsiteX36" fmla="*/ 3917797 w 4572000"/>
              <a:gd name="connsiteY36" fmla="*/ 4889411 h 5143500"/>
              <a:gd name="connsiteX37" fmla="*/ 3882997 w 4572000"/>
              <a:gd name="connsiteY37" fmla="*/ 4889411 h 5143500"/>
              <a:gd name="connsiteX38" fmla="*/ 3882997 w 4572000"/>
              <a:gd name="connsiteY38" fmla="*/ 4934732 h 5143500"/>
              <a:gd name="connsiteX39" fmla="*/ 3846771 w 4572000"/>
              <a:gd name="connsiteY39" fmla="*/ 4934732 h 5143500"/>
              <a:gd name="connsiteX40" fmla="*/ 3846771 w 4572000"/>
              <a:gd name="connsiteY40" fmla="*/ 4889411 h 5143500"/>
              <a:gd name="connsiteX41" fmla="*/ 4188061 w 4572000"/>
              <a:gd name="connsiteY41" fmla="*/ 4887025 h 5143500"/>
              <a:gd name="connsiteX42" fmla="*/ 4145637 w 4572000"/>
              <a:gd name="connsiteY42" fmla="*/ 4889411 h 5143500"/>
              <a:gd name="connsiteX43" fmla="*/ 4145637 w 4572000"/>
              <a:gd name="connsiteY43" fmla="*/ 5003417 h 5143500"/>
              <a:gd name="connsiteX44" fmla="*/ 4180437 w 4572000"/>
              <a:gd name="connsiteY44" fmla="*/ 5003417 h 5143500"/>
              <a:gd name="connsiteX45" fmla="*/ 4180437 w 4572000"/>
              <a:gd name="connsiteY45" fmla="*/ 4976223 h 5143500"/>
              <a:gd name="connsiteX46" fmla="*/ 4192833 w 4572000"/>
              <a:gd name="connsiteY46" fmla="*/ 4976223 h 5143500"/>
              <a:gd name="connsiteX47" fmla="*/ 4192833 w 4572000"/>
              <a:gd name="connsiteY47" fmla="*/ 4976232 h 5143500"/>
              <a:gd name="connsiteX48" fmla="*/ 4245741 w 4572000"/>
              <a:gd name="connsiteY48" fmla="*/ 4930436 h 5143500"/>
              <a:gd name="connsiteX49" fmla="*/ 4188061 w 4572000"/>
              <a:gd name="connsiteY49" fmla="*/ 4887025 h 5143500"/>
              <a:gd name="connsiteX50" fmla="*/ 3740480 w 4572000"/>
              <a:gd name="connsiteY50" fmla="*/ 4887025 h 5143500"/>
              <a:gd name="connsiteX51" fmla="*/ 3698056 w 4572000"/>
              <a:gd name="connsiteY51" fmla="*/ 4889411 h 5143500"/>
              <a:gd name="connsiteX52" fmla="*/ 3698056 w 4572000"/>
              <a:gd name="connsiteY52" fmla="*/ 5003417 h 5143500"/>
              <a:gd name="connsiteX53" fmla="*/ 3732856 w 4572000"/>
              <a:gd name="connsiteY53" fmla="*/ 5003417 h 5143500"/>
              <a:gd name="connsiteX54" fmla="*/ 3732856 w 4572000"/>
              <a:gd name="connsiteY54" fmla="*/ 4976223 h 5143500"/>
              <a:gd name="connsiteX55" fmla="*/ 3745251 w 4572000"/>
              <a:gd name="connsiteY55" fmla="*/ 4976223 h 5143500"/>
              <a:gd name="connsiteX56" fmla="*/ 3745242 w 4572000"/>
              <a:gd name="connsiteY56" fmla="*/ 4976232 h 5143500"/>
              <a:gd name="connsiteX57" fmla="*/ 3798150 w 4572000"/>
              <a:gd name="connsiteY57" fmla="*/ 4930436 h 5143500"/>
              <a:gd name="connsiteX58" fmla="*/ 3740480 w 4572000"/>
              <a:gd name="connsiteY58" fmla="*/ 4887025 h 5143500"/>
              <a:gd name="connsiteX59" fmla="*/ 4303412 w 4572000"/>
              <a:gd name="connsiteY59" fmla="*/ 4887016 h 5143500"/>
              <a:gd name="connsiteX60" fmla="*/ 4256226 w 4572000"/>
              <a:gd name="connsiteY60" fmla="*/ 4921359 h 5143500"/>
              <a:gd name="connsiteX61" fmla="*/ 4310569 w 4572000"/>
              <a:gd name="connsiteY61" fmla="*/ 4971927 h 5143500"/>
              <a:gd name="connsiteX62" fmla="*/ 4292461 w 4572000"/>
              <a:gd name="connsiteY62" fmla="*/ 4982896 h 5143500"/>
              <a:gd name="connsiteX63" fmla="*/ 4252898 w 4572000"/>
              <a:gd name="connsiteY63" fmla="*/ 4973828 h 5143500"/>
              <a:gd name="connsiteX64" fmla="*/ 4256710 w 4572000"/>
              <a:gd name="connsiteY64" fmla="*/ 5000063 h 5143500"/>
              <a:gd name="connsiteX65" fmla="*/ 4292936 w 4572000"/>
              <a:gd name="connsiteY65" fmla="*/ 5005785 h 5143500"/>
              <a:gd name="connsiteX66" fmla="*/ 4345844 w 4572000"/>
              <a:gd name="connsiteY66" fmla="*/ 4967621 h 5143500"/>
              <a:gd name="connsiteX67" fmla="*/ 4299591 w 4572000"/>
              <a:gd name="connsiteY67" fmla="*/ 4928446 h 5143500"/>
              <a:gd name="connsiteX68" fmla="*/ 4291032 w 4572000"/>
              <a:gd name="connsiteY68" fmla="*/ 4918496 h 5143500"/>
              <a:gd name="connsiteX69" fmla="*/ 4295375 w 4572000"/>
              <a:gd name="connsiteY69" fmla="*/ 4911649 h 5143500"/>
              <a:gd name="connsiteX70" fmla="*/ 4307233 w 4572000"/>
              <a:gd name="connsiteY70" fmla="*/ 4909439 h 5143500"/>
              <a:gd name="connsiteX71" fmla="*/ 4338211 w 4572000"/>
              <a:gd name="connsiteY71" fmla="*/ 4915161 h 5143500"/>
              <a:gd name="connsiteX72" fmla="*/ 4335350 w 4572000"/>
              <a:gd name="connsiteY72" fmla="*/ 4890352 h 5143500"/>
              <a:gd name="connsiteX73" fmla="*/ 4303412 w 4572000"/>
              <a:gd name="connsiteY73" fmla="*/ 4887016 h 5143500"/>
              <a:gd name="connsiteX74" fmla="*/ 0 w 4572000"/>
              <a:gd name="connsiteY74" fmla="*/ 0 h 5143500"/>
              <a:gd name="connsiteX75" fmla="*/ 4572000 w 4572000"/>
              <a:gd name="connsiteY75" fmla="*/ 0 h 5143500"/>
              <a:gd name="connsiteX76" fmla="*/ 4572000 w 4572000"/>
              <a:gd name="connsiteY76" fmla="*/ 5143500 h 5143500"/>
              <a:gd name="connsiteX77" fmla="*/ 0 w 4572000"/>
              <a:gd name="connsiteY7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572000" h="5143500">
                <a:moveTo>
                  <a:pt x="4291025" y="4918488"/>
                </a:moveTo>
                <a:lnTo>
                  <a:pt x="4291032" y="4918496"/>
                </a:lnTo>
                <a:lnTo>
                  <a:pt x="4291025" y="4918507"/>
                </a:lnTo>
                <a:close/>
                <a:moveTo>
                  <a:pt x="4186160" y="4908488"/>
                </a:moveTo>
                <a:cubicBezTo>
                  <a:pt x="4203317" y="4908488"/>
                  <a:pt x="4211425" y="4916596"/>
                  <a:pt x="4211425" y="4930911"/>
                </a:cubicBezTo>
                <a:cubicBezTo>
                  <a:pt x="4211425" y="4945701"/>
                  <a:pt x="4204277" y="4955720"/>
                  <a:pt x="4186160" y="4955720"/>
                </a:cubicBezTo>
                <a:lnTo>
                  <a:pt x="4180437" y="4955720"/>
                </a:lnTo>
                <a:lnTo>
                  <a:pt x="4180437" y="4908607"/>
                </a:lnTo>
                <a:cubicBezTo>
                  <a:pt x="4182457" y="4908488"/>
                  <a:pt x="4184368" y="4908488"/>
                  <a:pt x="4186160" y="4908488"/>
                </a:cubicBezTo>
                <a:close/>
                <a:moveTo>
                  <a:pt x="3738569" y="4908488"/>
                </a:moveTo>
                <a:cubicBezTo>
                  <a:pt x="3755727" y="4908488"/>
                  <a:pt x="3763835" y="4916596"/>
                  <a:pt x="3763835" y="4930911"/>
                </a:cubicBezTo>
                <a:cubicBezTo>
                  <a:pt x="3763835" y="4945701"/>
                  <a:pt x="3756687" y="4955720"/>
                  <a:pt x="3738569" y="4955720"/>
                </a:cubicBezTo>
                <a:lnTo>
                  <a:pt x="3732847" y="4955720"/>
                </a:lnTo>
                <a:lnTo>
                  <a:pt x="3732847" y="4908607"/>
                </a:lnTo>
                <a:cubicBezTo>
                  <a:pt x="3734876" y="4908488"/>
                  <a:pt x="3736777" y="4908488"/>
                  <a:pt x="3738569" y="4908488"/>
                </a:cubicBezTo>
                <a:close/>
                <a:moveTo>
                  <a:pt x="4084630" y="4889411"/>
                </a:moveTo>
                <a:lnTo>
                  <a:pt x="4084630" y="5003417"/>
                </a:lnTo>
                <a:lnTo>
                  <a:pt x="4119430" y="5003417"/>
                </a:lnTo>
                <a:lnTo>
                  <a:pt x="4119430" y="4889411"/>
                </a:lnTo>
                <a:close/>
                <a:moveTo>
                  <a:pt x="4004070" y="4889411"/>
                </a:moveTo>
                <a:lnTo>
                  <a:pt x="4004070" y="5003417"/>
                </a:lnTo>
                <a:lnTo>
                  <a:pt x="4066988" y="5003417"/>
                </a:lnTo>
                <a:lnTo>
                  <a:pt x="4072235" y="4980519"/>
                </a:lnTo>
                <a:lnTo>
                  <a:pt x="4038870" y="4980519"/>
                </a:lnTo>
                <a:lnTo>
                  <a:pt x="4038870" y="4889411"/>
                </a:lnTo>
                <a:close/>
                <a:moveTo>
                  <a:pt x="3943538" y="4889411"/>
                </a:moveTo>
                <a:lnTo>
                  <a:pt x="3943538" y="5003417"/>
                </a:lnTo>
                <a:lnTo>
                  <a:pt x="3978338" y="5003417"/>
                </a:lnTo>
                <a:lnTo>
                  <a:pt x="3978338" y="4889411"/>
                </a:lnTo>
                <a:close/>
                <a:moveTo>
                  <a:pt x="3811972" y="4889411"/>
                </a:moveTo>
                <a:lnTo>
                  <a:pt x="3811972" y="5003417"/>
                </a:lnTo>
                <a:lnTo>
                  <a:pt x="3846771" y="5003417"/>
                </a:lnTo>
                <a:lnTo>
                  <a:pt x="3846771" y="4958581"/>
                </a:lnTo>
                <a:lnTo>
                  <a:pt x="3882997" y="4958581"/>
                </a:lnTo>
                <a:lnTo>
                  <a:pt x="3882997" y="5003417"/>
                </a:lnTo>
                <a:lnTo>
                  <a:pt x="3917797" y="5003417"/>
                </a:lnTo>
                <a:lnTo>
                  <a:pt x="3917797" y="4889411"/>
                </a:lnTo>
                <a:lnTo>
                  <a:pt x="3882997" y="4889411"/>
                </a:lnTo>
                <a:lnTo>
                  <a:pt x="3882997" y="4934732"/>
                </a:lnTo>
                <a:lnTo>
                  <a:pt x="3846771" y="4934732"/>
                </a:lnTo>
                <a:lnTo>
                  <a:pt x="3846771" y="4889411"/>
                </a:lnTo>
                <a:close/>
                <a:moveTo>
                  <a:pt x="4188061" y="4887025"/>
                </a:moveTo>
                <a:cubicBezTo>
                  <a:pt x="4174240" y="4887025"/>
                  <a:pt x="4157557" y="4887976"/>
                  <a:pt x="4145637" y="4889411"/>
                </a:cubicBezTo>
                <a:lnTo>
                  <a:pt x="4145637" y="5003417"/>
                </a:lnTo>
                <a:lnTo>
                  <a:pt x="4180437" y="5003417"/>
                </a:lnTo>
                <a:lnTo>
                  <a:pt x="4180437" y="4976223"/>
                </a:lnTo>
                <a:lnTo>
                  <a:pt x="4192833" y="4976223"/>
                </a:lnTo>
                <a:lnTo>
                  <a:pt x="4192833" y="4976232"/>
                </a:lnTo>
                <a:cubicBezTo>
                  <a:pt x="4225247" y="4976232"/>
                  <a:pt x="4245741" y="4959541"/>
                  <a:pt x="4245741" y="4930436"/>
                </a:cubicBezTo>
                <a:cubicBezTo>
                  <a:pt x="4245741" y="4898479"/>
                  <a:pt x="4223811" y="4887025"/>
                  <a:pt x="4188061" y="4887025"/>
                </a:cubicBezTo>
                <a:close/>
                <a:moveTo>
                  <a:pt x="3740480" y="4887025"/>
                </a:moveTo>
                <a:cubicBezTo>
                  <a:pt x="3726658" y="4887025"/>
                  <a:pt x="3709976" y="4887976"/>
                  <a:pt x="3698056" y="4889411"/>
                </a:cubicBezTo>
                <a:lnTo>
                  <a:pt x="3698056" y="5003417"/>
                </a:lnTo>
                <a:lnTo>
                  <a:pt x="3732856" y="5003417"/>
                </a:lnTo>
                <a:lnTo>
                  <a:pt x="3732856" y="4976223"/>
                </a:lnTo>
                <a:lnTo>
                  <a:pt x="3745251" y="4976223"/>
                </a:lnTo>
                <a:lnTo>
                  <a:pt x="3745242" y="4976232"/>
                </a:lnTo>
                <a:cubicBezTo>
                  <a:pt x="3777656" y="4976232"/>
                  <a:pt x="3798150" y="4959541"/>
                  <a:pt x="3798150" y="4930436"/>
                </a:cubicBezTo>
                <a:cubicBezTo>
                  <a:pt x="3798159" y="4898470"/>
                  <a:pt x="3776230" y="4887025"/>
                  <a:pt x="3740480" y="4887025"/>
                </a:cubicBezTo>
                <a:close/>
                <a:moveTo>
                  <a:pt x="4303412" y="4887016"/>
                </a:moveTo>
                <a:cubicBezTo>
                  <a:pt x="4275285" y="4887016"/>
                  <a:pt x="4256226" y="4898104"/>
                  <a:pt x="4256226" y="4921359"/>
                </a:cubicBezTo>
                <a:cubicBezTo>
                  <a:pt x="4256226" y="4961433"/>
                  <a:pt x="4310569" y="4953325"/>
                  <a:pt x="4310569" y="4971927"/>
                </a:cubicBezTo>
                <a:cubicBezTo>
                  <a:pt x="4310569" y="4979084"/>
                  <a:pt x="4305322" y="4982896"/>
                  <a:pt x="4292461" y="4982896"/>
                </a:cubicBezTo>
                <a:cubicBezTo>
                  <a:pt x="4281016" y="4982896"/>
                  <a:pt x="4263383" y="4979084"/>
                  <a:pt x="4252898" y="4973828"/>
                </a:cubicBezTo>
                <a:lnTo>
                  <a:pt x="4256710" y="5000063"/>
                </a:lnTo>
                <a:cubicBezTo>
                  <a:pt x="4267195" y="5003884"/>
                  <a:pt x="4281501" y="5005785"/>
                  <a:pt x="4292936" y="5005785"/>
                </a:cubicBezTo>
                <a:cubicBezTo>
                  <a:pt x="4322014" y="5005785"/>
                  <a:pt x="4345844" y="4996242"/>
                  <a:pt x="4345844" y="4967621"/>
                </a:cubicBezTo>
                <a:cubicBezTo>
                  <a:pt x="4345844" y="4938999"/>
                  <a:pt x="4315008" y="4935869"/>
                  <a:pt x="4299591" y="4928446"/>
                </a:cubicBezTo>
                <a:lnTo>
                  <a:pt x="4291032" y="4918496"/>
                </a:lnTo>
                <a:lnTo>
                  <a:pt x="4295375" y="4911649"/>
                </a:lnTo>
                <a:cubicBezTo>
                  <a:pt x="4298176" y="4910157"/>
                  <a:pt x="4302228" y="4909439"/>
                  <a:pt x="4307233" y="4909439"/>
                </a:cubicBezTo>
                <a:cubicBezTo>
                  <a:pt x="4318193" y="4909439"/>
                  <a:pt x="4330113" y="4911825"/>
                  <a:pt x="4338211" y="4915161"/>
                </a:cubicBezTo>
                <a:lnTo>
                  <a:pt x="4335350" y="4890352"/>
                </a:lnTo>
                <a:cubicBezTo>
                  <a:pt x="4326292" y="4888442"/>
                  <a:pt x="4318193" y="4887016"/>
                  <a:pt x="4303412" y="4887016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lIns="0" tIns="0" rIns="0" bIns="576000" spcCol="324000" rtlCol="0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insert photo 419 x 843 px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8CC558-3F63-D067-60A8-9C372770394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502919" y="4928616"/>
            <a:ext cx="3657600" cy="914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CB73A-A9B6-13DF-87F7-3E10FF24BED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9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white (with 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F2600-9A16-8BA3-BC3D-678F2912B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6" y="2212849"/>
            <a:ext cx="3179496" cy="719137"/>
          </a:xfrm>
        </p:spPr>
        <p:txBody>
          <a:bodyPr anchor="ctr"/>
          <a:lstStyle>
            <a:lvl1pPr>
              <a:spcAft>
                <a:spcPts val="300"/>
              </a:spcAft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White divider, </a:t>
            </a:r>
            <a:br>
              <a:rPr lang="en-US" dirty="0"/>
            </a:br>
            <a:r>
              <a:rPr lang="en-US" dirty="0"/>
              <a:t>half photo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360DB3D-7BF0-14A1-B8F5-D344164BBEB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4291025 w 4572000"/>
              <a:gd name="connsiteY0" fmla="*/ 4918488 h 5143500"/>
              <a:gd name="connsiteX1" fmla="*/ 4291032 w 4572000"/>
              <a:gd name="connsiteY1" fmla="*/ 4918496 h 5143500"/>
              <a:gd name="connsiteX2" fmla="*/ 4291025 w 4572000"/>
              <a:gd name="connsiteY2" fmla="*/ 4918507 h 5143500"/>
              <a:gd name="connsiteX3" fmla="*/ 4186160 w 4572000"/>
              <a:gd name="connsiteY3" fmla="*/ 4908488 h 5143500"/>
              <a:gd name="connsiteX4" fmla="*/ 4211425 w 4572000"/>
              <a:gd name="connsiteY4" fmla="*/ 4930911 h 5143500"/>
              <a:gd name="connsiteX5" fmla="*/ 4186160 w 4572000"/>
              <a:gd name="connsiteY5" fmla="*/ 4955720 h 5143500"/>
              <a:gd name="connsiteX6" fmla="*/ 4180437 w 4572000"/>
              <a:gd name="connsiteY6" fmla="*/ 4955720 h 5143500"/>
              <a:gd name="connsiteX7" fmla="*/ 4180437 w 4572000"/>
              <a:gd name="connsiteY7" fmla="*/ 4908607 h 5143500"/>
              <a:gd name="connsiteX8" fmla="*/ 4186160 w 4572000"/>
              <a:gd name="connsiteY8" fmla="*/ 4908488 h 5143500"/>
              <a:gd name="connsiteX9" fmla="*/ 3738569 w 4572000"/>
              <a:gd name="connsiteY9" fmla="*/ 4908488 h 5143500"/>
              <a:gd name="connsiteX10" fmla="*/ 3763835 w 4572000"/>
              <a:gd name="connsiteY10" fmla="*/ 4930911 h 5143500"/>
              <a:gd name="connsiteX11" fmla="*/ 3738569 w 4572000"/>
              <a:gd name="connsiteY11" fmla="*/ 4955720 h 5143500"/>
              <a:gd name="connsiteX12" fmla="*/ 3732847 w 4572000"/>
              <a:gd name="connsiteY12" fmla="*/ 4955720 h 5143500"/>
              <a:gd name="connsiteX13" fmla="*/ 3732847 w 4572000"/>
              <a:gd name="connsiteY13" fmla="*/ 4908607 h 5143500"/>
              <a:gd name="connsiteX14" fmla="*/ 3738569 w 4572000"/>
              <a:gd name="connsiteY14" fmla="*/ 4908488 h 5143500"/>
              <a:gd name="connsiteX15" fmla="*/ 4084630 w 4572000"/>
              <a:gd name="connsiteY15" fmla="*/ 4889411 h 5143500"/>
              <a:gd name="connsiteX16" fmla="*/ 4084630 w 4572000"/>
              <a:gd name="connsiteY16" fmla="*/ 5003417 h 5143500"/>
              <a:gd name="connsiteX17" fmla="*/ 4119430 w 4572000"/>
              <a:gd name="connsiteY17" fmla="*/ 5003417 h 5143500"/>
              <a:gd name="connsiteX18" fmla="*/ 4119430 w 4572000"/>
              <a:gd name="connsiteY18" fmla="*/ 4889411 h 5143500"/>
              <a:gd name="connsiteX19" fmla="*/ 4004070 w 4572000"/>
              <a:gd name="connsiteY19" fmla="*/ 4889411 h 5143500"/>
              <a:gd name="connsiteX20" fmla="*/ 4004070 w 4572000"/>
              <a:gd name="connsiteY20" fmla="*/ 5003417 h 5143500"/>
              <a:gd name="connsiteX21" fmla="*/ 4066988 w 4572000"/>
              <a:gd name="connsiteY21" fmla="*/ 5003417 h 5143500"/>
              <a:gd name="connsiteX22" fmla="*/ 4072235 w 4572000"/>
              <a:gd name="connsiteY22" fmla="*/ 4980519 h 5143500"/>
              <a:gd name="connsiteX23" fmla="*/ 4038870 w 4572000"/>
              <a:gd name="connsiteY23" fmla="*/ 4980519 h 5143500"/>
              <a:gd name="connsiteX24" fmla="*/ 4038870 w 4572000"/>
              <a:gd name="connsiteY24" fmla="*/ 4889411 h 5143500"/>
              <a:gd name="connsiteX25" fmla="*/ 3943538 w 4572000"/>
              <a:gd name="connsiteY25" fmla="*/ 4889411 h 5143500"/>
              <a:gd name="connsiteX26" fmla="*/ 3943538 w 4572000"/>
              <a:gd name="connsiteY26" fmla="*/ 5003417 h 5143500"/>
              <a:gd name="connsiteX27" fmla="*/ 3978338 w 4572000"/>
              <a:gd name="connsiteY27" fmla="*/ 5003417 h 5143500"/>
              <a:gd name="connsiteX28" fmla="*/ 3978338 w 4572000"/>
              <a:gd name="connsiteY28" fmla="*/ 4889411 h 5143500"/>
              <a:gd name="connsiteX29" fmla="*/ 3811972 w 4572000"/>
              <a:gd name="connsiteY29" fmla="*/ 4889411 h 5143500"/>
              <a:gd name="connsiteX30" fmla="*/ 3811972 w 4572000"/>
              <a:gd name="connsiteY30" fmla="*/ 5003417 h 5143500"/>
              <a:gd name="connsiteX31" fmla="*/ 3846771 w 4572000"/>
              <a:gd name="connsiteY31" fmla="*/ 5003417 h 5143500"/>
              <a:gd name="connsiteX32" fmla="*/ 3846771 w 4572000"/>
              <a:gd name="connsiteY32" fmla="*/ 4958581 h 5143500"/>
              <a:gd name="connsiteX33" fmla="*/ 3882997 w 4572000"/>
              <a:gd name="connsiteY33" fmla="*/ 4958581 h 5143500"/>
              <a:gd name="connsiteX34" fmla="*/ 3882997 w 4572000"/>
              <a:gd name="connsiteY34" fmla="*/ 5003417 h 5143500"/>
              <a:gd name="connsiteX35" fmla="*/ 3917797 w 4572000"/>
              <a:gd name="connsiteY35" fmla="*/ 5003417 h 5143500"/>
              <a:gd name="connsiteX36" fmla="*/ 3917797 w 4572000"/>
              <a:gd name="connsiteY36" fmla="*/ 4889411 h 5143500"/>
              <a:gd name="connsiteX37" fmla="*/ 3882997 w 4572000"/>
              <a:gd name="connsiteY37" fmla="*/ 4889411 h 5143500"/>
              <a:gd name="connsiteX38" fmla="*/ 3882997 w 4572000"/>
              <a:gd name="connsiteY38" fmla="*/ 4934732 h 5143500"/>
              <a:gd name="connsiteX39" fmla="*/ 3846771 w 4572000"/>
              <a:gd name="connsiteY39" fmla="*/ 4934732 h 5143500"/>
              <a:gd name="connsiteX40" fmla="*/ 3846771 w 4572000"/>
              <a:gd name="connsiteY40" fmla="*/ 4889411 h 5143500"/>
              <a:gd name="connsiteX41" fmla="*/ 4188061 w 4572000"/>
              <a:gd name="connsiteY41" fmla="*/ 4887025 h 5143500"/>
              <a:gd name="connsiteX42" fmla="*/ 4145637 w 4572000"/>
              <a:gd name="connsiteY42" fmla="*/ 4889411 h 5143500"/>
              <a:gd name="connsiteX43" fmla="*/ 4145637 w 4572000"/>
              <a:gd name="connsiteY43" fmla="*/ 5003417 h 5143500"/>
              <a:gd name="connsiteX44" fmla="*/ 4180437 w 4572000"/>
              <a:gd name="connsiteY44" fmla="*/ 5003417 h 5143500"/>
              <a:gd name="connsiteX45" fmla="*/ 4180437 w 4572000"/>
              <a:gd name="connsiteY45" fmla="*/ 4976223 h 5143500"/>
              <a:gd name="connsiteX46" fmla="*/ 4192833 w 4572000"/>
              <a:gd name="connsiteY46" fmla="*/ 4976223 h 5143500"/>
              <a:gd name="connsiteX47" fmla="*/ 4192833 w 4572000"/>
              <a:gd name="connsiteY47" fmla="*/ 4976232 h 5143500"/>
              <a:gd name="connsiteX48" fmla="*/ 4245741 w 4572000"/>
              <a:gd name="connsiteY48" fmla="*/ 4930436 h 5143500"/>
              <a:gd name="connsiteX49" fmla="*/ 4188061 w 4572000"/>
              <a:gd name="connsiteY49" fmla="*/ 4887025 h 5143500"/>
              <a:gd name="connsiteX50" fmla="*/ 3740480 w 4572000"/>
              <a:gd name="connsiteY50" fmla="*/ 4887025 h 5143500"/>
              <a:gd name="connsiteX51" fmla="*/ 3698056 w 4572000"/>
              <a:gd name="connsiteY51" fmla="*/ 4889411 h 5143500"/>
              <a:gd name="connsiteX52" fmla="*/ 3698056 w 4572000"/>
              <a:gd name="connsiteY52" fmla="*/ 5003417 h 5143500"/>
              <a:gd name="connsiteX53" fmla="*/ 3732856 w 4572000"/>
              <a:gd name="connsiteY53" fmla="*/ 5003417 h 5143500"/>
              <a:gd name="connsiteX54" fmla="*/ 3732856 w 4572000"/>
              <a:gd name="connsiteY54" fmla="*/ 4976223 h 5143500"/>
              <a:gd name="connsiteX55" fmla="*/ 3745251 w 4572000"/>
              <a:gd name="connsiteY55" fmla="*/ 4976223 h 5143500"/>
              <a:gd name="connsiteX56" fmla="*/ 3745242 w 4572000"/>
              <a:gd name="connsiteY56" fmla="*/ 4976232 h 5143500"/>
              <a:gd name="connsiteX57" fmla="*/ 3798150 w 4572000"/>
              <a:gd name="connsiteY57" fmla="*/ 4930436 h 5143500"/>
              <a:gd name="connsiteX58" fmla="*/ 3740480 w 4572000"/>
              <a:gd name="connsiteY58" fmla="*/ 4887025 h 5143500"/>
              <a:gd name="connsiteX59" fmla="*/ 4303412 w 4572000"/>
              <a:gd name="connsiteY59" fmla="*/ 4887016 h 5143500"/>
              <a:gd name="connsiteX60" fmla="*/ 4256226 w 4572000"/>
              <a:gd name="connsiteY60" fmla="*/ 4921359 h 5143500"/>
              <a:gd name="connsiteX61" fmla="*/ 4310569 w 4572000"/>
              <a:gd name="connsiteY61" fmla="*/ 4971927 h 5143500"/>
              <a:gd name="connsiteX62" fmla="*/ 4292461 w 4572000"/>
              <a:gd name="connsiteY62" fmla="*/ 4982896 h 5143500"/>
              <a:gd name="connsiteX63" fmla="*/ 4252898 w 4572000"/>
              <a:gd name="connsiteY63" fmla="*/ 4973828 h 5143500"/>
              <a:gd name="connsiteX64" fmla="*/ 4256710 w 4572000"/>
              <a:gd name="connsiteY64" fmla="*/ 5000063 h 5143500"/>
              <a:gd name="connsiteX65" fmla="*/ 4292936 w 4572000"/>
              <a:gd name="connsiteY65" fmla="*/ 5005785 h 5143500"/>
              <a:gd name="connsiteX66" fmla="*/ 4345844 w 4572000"/>
              <a:gd name="connsiteY66" fmla="*/ 4967621 h 5143500"/>
              <a:gd name="connsiteX67" fmla="*/ 4299591 w 4572000"/>
              <a:gd name="connsiteY67" fmla="*/ 4928446 h 5143500"/>
              <a:gd name="connsiteX68" fmla="*/ 4291032 w 4572000"/>
              <a:gd name="connsiteY68" fmla="*/ 4918496 h 5143500"/>
              <a:gd name="connsiteX69" fmla="*/ 4295375 w 4572000"/>
              <a:gd name="connsiteY69" fmla="*/ 4911649 h 5143500"/>
              <a:gd name="connsiteX70" fmla="*/ 4307233 w 4572000"/>
              <a:gd name="connsiteY70" fmla="*/ 4909439 h 5143500"/>
              <a:gd name="connsiteX71" fmla="*/ 4338211 w 4572000"/>
              <a:gd name="connsiteY71" fmla="*/ 4915161 h 5143500"/>
              <a:gd name="connsiteX72" fmla="*/ 4335350 w 4572000"/>
              <a:gd name="connsiteY72" fmla="*/ 4890352 h 5143500"/>
              <a:gd name="connsiteX73" fmla="*/ 4303412 w 4572000"/>
              <a:gd name="connsiteY73" fmla="*/ 4887016 h 5143500"/>
              <a:gd name="connsiteX74" fmla="*/ 0 w 4572000"/>
              <a:gd name="connsiteY74" fmla="*/ 0 h 5143500"/>
              <a:gd name="connsiteX75" fmla="*/ 4572000 w 4572000"/>
              <a:gd name="connsiteY75" fmla="*/ 0 h 5143500"/>
              <a:gd name="connsiteX76" fmla="*/ 4572000 w 4572000"/>
              <a:gd name="connsiteY76" fmla="*/ 5143500 h 5143500"/>
              <a:gd name="connsiteX77" fmla="*/ 0 w 4572000"/>
              <a:gd name="connsiteY7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572000" h="5143500">
                <a:moveTo>
                  <a:pt x="4291025" y="4918488"/>
                </a:moveTo>
                <a:lnTo>
                  <a:pt x="4291032" y="4918496"/>
                </a:lnTo>
                <a:lnTo>
                  <a:pt x="4291025" y="4918507"/>
                </a:lnTo>
                <a:close/>
                <a:moveTo>
                  <a:pt x="4186160" y="4908488"/>
                </a:moveTo>
                <a:cubicBezTo>
                  <a:pt x="4203317" y="4908488"/>
                  <a:pt x="4211425" y="4916596"/>
                  <a:pt x="4211425" y="4930911"/>
                </a:cubicBezTo>
                <a:cubicBezTo>
                  <a:pt x="4211425" y="4945701"/>
                  <a:pt x="4204277" y="4955720"/>
                  <a:pt x="4186160" y="4955720"/>
                </a:cubicBezTo>
                <a:lnTo>
                  <a:pt x="4180437" y="4955720"/>
                </a:lnTo>
                <a:lnTo>
                  <a:pt x="4180437" y="4908607"/>
                </a:lnTo>
                <a:cubicBezTo>
                  <a:pt x="4182457" y="4908488"/>
                  <a:pt x="4184368" y="4908488"/>
                  <a:pt x="4186160" y="4908488"/>
                </a:cubicBezTo>
                <a:close/>
                <a:moveTo>
                  <a:pt x="3738569" y="4908488"/>
                </a:moveTo>
                <a:cubicBezTo>
                  <a:pt x="3755727" y="4908488"/>
                  <a:pt x="3763835" y="4916596"/>
                  <a:pt x="3763835" y="4930911"/>
                </a:cubicBezTo>
                <a:cubicBezTo>
                  <a:pt x="3763835" y="4945701"/>
                  <a:pt x="3756687" y="4955720"/>
                  <a:pt x="3738569" y="4955720"/>
                </a:cubicBezTo>
                <a:lnTo>
                  <a:pt x="3732847" y="4955720"/>
                </a:lnTo>
                <a:lnTo>
                  <a:pt x="3732847" y="4908607"/>
                </a:lnTo>
                <a:cubicBezTo>
                  <a:pt x="3734876" y="4908488"/>
                  <a:pt x="3736777" y="4908488"/>
                  <a:pt x="3738569" y="4908488"/>
                </a:cubicBezTo>
                <a:close/>
                <a:moveTo>
                  <a:pt x="4084630" y="4889411"/>
                </a:moveTo>
                <a:lnTo>
                  <a:pt x="4084630" y="5003417"/>
                </a:lnTo>
                <a:lnTo>
                  <a:pt x="4119430" y="5003417"/>
                </a:lnTo>
                <a:lnTo>
                  <a:pt x="4119430" y="4889411"/>
                </a:lnTo>
                <a:close/>
                <a:moveTo>
                  <a:pt x="4004070" y="4889411"/>
                </a:moveTo>
                <a:lnTo>
                  <a:pt x="4004070" y="5003417"/>
                </a:lnTo>
                <a:lnTo>
                  <a:pt x="4066988" y="5003417"/>
                </a:lnTo>
                <a:lnTo>
                  <a:pt x="4072235" y="4980519"/>
                </a:lnTo>
                <a:lnTo>
                  <a:pt x="4038870" y="4980519"/>
                </a:lnTo>
                <a:lnTo>
                  <a:pt x="4038870" y="4889411"/>
                </a:lnTo>
                <a:close/>
                <a:moveTo>
                  <a:pt x="3943538" y="4889411"/>
                </a:moveTo>
                <a:lnTo>
                  <a:pt x="3943538" y="5003417"/>
                </a:lnTo>
                <a:lnTo>
                  <a:pt x="3978338" y="5003417"/>
                </a:lnTo>
                <a:lnTo>
                  <a:pt x="3978338" y="4889411"/>
                </a:lnTo>
                <a:close/>
                <a:moveTo>
                  <a:pt x="3811972" y="4889411"/>
                </a:moveTo>
                <a:lnTo>
                  <a:pt x="3811972" y="5003417"/>
                </a:lnTo>
                <a:lnTo>
                  <a:pt x="3846771" y="5003417"/>
                </a:lnTo>
                <a:lnTo>
                  <a:pt x="3846771" y="4958581"/>
                </a:lnTo>
                <a:lnTo>
                  <a:pt x="3882997" y="4958581"/>
                </a:lnTo>
                <a:lnTo>
                  <a:pt x="3882997" y="5003417"/>
                </a:lnTo>
                <a:lnTo>
                  <a:pt x="3917797" y="5003417"/>
                </a:lnTo>
                <a:lnTo>
                  <a:pt x="3917797" y="4889411"/>
                </a:lnTo>
                <a:lnTo>
                  <a:pt x="3882997" y="4889411"/>
                </a:lnTo>
                <a:lnTo>
                  <a:pt x="3882997" y="4934732"/>
                </a:lnTo>
                <a:lnTo>
                  <a:pt x="3846771" y="4934732"/>
                </a:lnTo>
                <a:lnTo>
                  <a:pt x="3846771" y="4889411"/>
                </a:lnTo>
                <a:close/>
                <a:moveTo>
                  <a:pt x="4188061" y="4887025"/>
                </a:moveTo>
                <a:cubicBezTo>
                  <a:pt x="4174240" y="4887025"/>
                  <a:pt x="4157557" y="4887976"/>
                  <a:pt x="4145637" y="4889411"/>
                </a:cubicBezTo>
                <a:lnTo>
                  <a:pt x="4145637" y="5003417"/>
                </a:lnTo>
                <a:lnTo>
                  <a:pt x="4180437" y="5003417"/>
                </a:lnTo>
                <a:lnTo>
                  <a:pt x="4180437" y="4976223"/>
                </a:lnTo>
                <a:lnTo>
                  <a:pt x="4192833" y="4976223"/>
                </a:lnTo>
                <a:lnTo>
                  <a:pt x="4192833" y="4976232"/>
                </a:lnTo>
                <a:cubicBezTo>
                  <a:pt x="4225247" y="4976232"/>
                  <a:pt x="4245741" y="4959541"/>
                  <a:pt x="4245741" y="4930436"/>
                </a:cubicBezTo>
                <a:cubicBezTo>
                  <a:pt x="4245741" y="4898479"/>
                  <a:pt x="4223811" y="4887025"/>
                  <a:pt x="4188061" y="4887025"/>
                </a:cubicBezTo>
                <a:close/>
                <a:moveTo>
                  <a:pt x="3740480" y="4887025"/>
                </a:moveTo>
                <a:cubicBezTo>
                  <a:pt x="3726658" y="4887025"/>
                  <a:pt x="3709976" y="4887976"/>
                  <a:pt x="3698056" y="4889411"/>
                </a:cubicBezTo>
                <a:lnTo>
                  <a:pt x="3698056" y="5003417"/>
                </a:lnTo>
                <a:lnTo>
                  <a:pt x="3732856" y="5003417"/>
                </a:lnTo>
                <a:lnTo>
                  <a:pt x="3732856" y="4976223"/>
                </a:lnTo>
                <a:lnTo>
                  <a:pt x="3745251" y="4976223"/>
                </a:lnTo>
                <a:lnTo>
                  <a:pt x="3745242" y="4976232"/>
                </a:lnTo>
                <a:cubicBezTo>
                  <a:pt x="3777656" y="4976232"/>
                  <a:pt x="3798150" y="4959541"/>
                  <a:pt x="3798150" y="4930436"/>
                </a:cubicBezTo>
                <a:cubicBezTo>
                  <a:pt x="3798159" y="4898470"/>
                  <a:pt x="3776230" y="4887025"/>
                  <a:pt x="3740480" y="4887025"/>
                </a:cubicBezTo>
                <a:close/>
                <a:moveTo>
                  <a:pt x="4303412" y="4887016"/>
                </a:moveTo>
                <a:cubicBezTo>
                  <a:pt x="4275285" y="4887016"/>
                  <a:pt x="4256226" y="4898104"/>
                  <a:pt x="4256226" y="4921359"/>
                </a:cubicBezTo>
                <a:cubicBezTo>
                  <a:pt x="4256226" y="4961433"/>
                  <a:pt x="4310569" y="4953325"/>
                  <a:pt x="4310569" y="4971927"/>
                </a:cubicBezTo>
                <a:cubicBezTo>
                  <a:pt x="4310569" y="4979084"/>
                  <a:pt x="4305322" y="4982896"/>
                  <a:pt x="4292461" y="4982896"/>
                </a:cubicBezTo>
                <a:cubicBezTo>
                  <a:pt x="4281016" y="4982896"/>
                  <a:pt x="4263383" y="4979084"/>
                  <a:pt x="4252898" y="4973828"/>
                </a:cubicBezTo>
                <a:lnTo>
                  <a:pt x="4256710" y="5000063"/>
                </a:lnTo>
                <a:cubicBezTo>
                  <a:pt x="4267195" y="5003884"/>
                  <a:pt x="4281501" y="5005785"/>
                  <a:pt x="4292936" y="5005785"/>
                </a:cubicBezTo>
                <a:cubicBezTo>
                  <a:pt x="4322014" y="5005785"/>
                  <a:pt x="4345844" y="4996242"/>
                  <a:pt x="4345844" y="4967621"/>
                </a:cubicBezTo>
                <a:cubicBezTo>
                  <a:pt x="4345844" y="4938999"/>
                  <a:pt x="4315008" y="4935869"/>
                  <a:pt x="4299591" y="4928446"/>
                </a:cubicBezTo>
                <a:lnTo>
                  <a:pt x="4291032" y="4918496"/>
                </a:lnTo>
                <a:lnTo>
                  <a:pt x="4295375" y="4911649"/>
                </a:lnTo>
                <a:cubicBezTo>
                  <a:pt x="4298176" y="4910157"/>
                  <a:pt x="4302228" y="4909439"/>
                  <a:pt x="4307233" y="4909439"/>
                </a:cubicBezTo>
                <a:cubicBezTo>
                  <a:pt x="4318193" y="4909439"/>
                  <a:pt x="4330113" y="4911825"/>
                  <a:pt x="4338211" y="4915161"/>
                </a:cubicBezTo>
                <a:lnTo>
                  <a:pt x="4335350" y="4890352"/>
                </a:lnTo>
                <a:cubicBezTo>
                  <a:pt x="4326292" y="4888442"/>
                  <a:pt x="4318193" y="4887016"/>
                  <a:pt x="4303412" y="4887016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vert="horz" wrap="square" lIns="0" tIns="0" rIns="0" bIns="576000" spcCol="324000" rtlCol="0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insert photo 419 x 843 px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0EEF85-22C8-02AB-F7C4-D3F7156CA57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502919" y="4928616"/>
            <a:ext cx="3657600" cy="914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46B0B-2942-5B4C-DCB9-34A15D547F6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76CAF0A-B4E2-B417-C35B-E116EF9D3810}"/>
              </a:ext>
            </a:extLst>
          </p:cNvPr>
          <p:cNvSpPr txBox="1">
            <a:spLocks/>
          </p:cNvSpPr>
          <p:nvPr userDrawn="1"/>
        </p:nvSpPr>
        <p:spPr>
          <a:xfrm>
            <a:off x="6656211" y="4928946"/>
            <a:ext cx="946952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© Koninklijke Philips N.V.</a:t>
            </a:r>
          </a:p>
        </p:txBody>
      </p:sp>
    </p:spTree>
    <p:extLst>
      <p:ext uri="{BB962C8B-B14F-4D97-AF65-F5344CB8AC3E}">
        <p14:creationId xmlns:p14="http://schemas.microsoft.com/office/powerpoint/2010/main" val="40126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ark blue (with ima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029D1A3-83DA-8590-DBA0-18A90F22E7FA}"/>
              </a:ext>
            </a:extLst>
          </p:cNvPr>
          <p:cNvSpPr txBox="1">
            <a:spLocks/>
          </p:cNvSpPr>
          <p:nvPr userDrawn="1"/>
        </p:nvSpPr>
        <p:spPr>
          <a:xfrm>
            <a:off x="6656211" y="4928946"/>
            <a:ext cx="946952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© Koninklijke Philips N.V.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DF2600-9A16-8BA3-BC3D-678F2912B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6" y="2212849"/>
            <a:ext cx="3179496" cy="719137"/>
          </a:xfrm>
        </p:spPr>
        <p:txBody>
          <a:bodyPr anchor="ctr"/>
          <a:lstStyle>
            <a:lvl1pPr>
              <a:spcAft>
                <a:spcPts val="30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Dark blue divider, </a:t>
            </a:r>
            <a:br>
              <a:rPr lang="en-US" dirty="0"/>
            </a:br>
            <a:r>
              <a:rPr lang="en-US" dirty="0"/>
              <a:t>half photo</a:t>
            </a:r>
          </a:p>
        </p:txBody>
      </p:sp>
      <p:sp>
        <p:nvSpPr>
          <p:cNvPr id="7" name="Graphic 3">
            <a:extLst>
              <a:ext uri="{FF2B5EF4-FFF2-40B4-BE49-F238E27FC236}">
                <a16:creationId xmlns:a16="http://schemas.microsoft.com/office/drawing/2014/main" id="{58D52DC9-CECD-E119-65AB-88BD5ED5C2DD}"/>
              </a:ext>
            </a:extLst>
          </p:cNvPr>
          <p:cNvSpPr/>
          <p:nvPr userDrawn="1"/>
        </p:nvSpPr>
        <p:spPr>
          <a:xfrm>
            <a:off x="8270056" y="4887016"/>
            <a:ext cx="647788" cy="118769"/>
          </a:xfrm>
          <a:custGeom>
            <a:avLst/>
            <a:gdLst>
              <a:gd name="connsiteX0" fmla="*/ 219741 w 647788"/>
              <a:gd name="connsiteY0" fmla="*/ 2395 h 118769"/>
              <a:gd name="connsiteX1" fmla="*/ 184941 w 647788"/>
              <a:gd name="connsiteY1" fmla="*/ 2395 h 118769"/>
              <a:gd name="connsiteX2" fmla="*/ 184941 w 647788"/>
              <a:gd name="connsiteY2" fmla="*/ 47716 h 118769"/>
              <a:gd name="connsiteX3" fmla="*/ 148715 w 647788"/>
              <a:gd name="connsiteY3" fmla="*/ 47716 h 118769"/>
              <a:gd name="connsiteX4" fmla="*/ 148715 w 647788"/>
              <a:gd name="connsiteY4" fmla="*/ 2395 h 118769"/>
              <a:gd name="connsiteX5" fmla="*/ 113916 w 647788"/>
              <a:gd name="connsiteY5" fmla="*/ 2395 h 118769"/>
              <a:gd name="connsiteX6" fmla="*/ 113916 w 647788"/>
              <a:gd name="connsiteY6" fmla="*/ 116401 h 118769"/>
              <a:gd name="connsiteX7" fmla="*/ 148715 w 647788"/>
              <a:gd name="connsiteY7" fmla="*/ 116401 h 118769"/>
              <a:gd name="connsiteX8" fmla="*/ 148715 w 647788"/>
              <a:gd name="connsiteY8" fmla="*/ 71565 h 118769"/>
              <a:gd name="connsiteX9" fmla="*/ 184941 w 647788"/>
              <a:gd name="connsiteY9" fmla="*/ 71565 h 118769"/>
              <a:gd name="connsiteX10" fmla="*/ 184941 w 647788"/>
              <a:gd name="connsiteY10" fmla="*/ 116401 h 118769"/>
              <a:gd name="connsiteX11" fmla="*/ 219741 w 647788"/>
              <a:gd name="connsiteY11" fmla="*/ 116401 h 118769"/>
              <a:gd name="connsiteX12" fmla="*/ 219741 w 647788"/>
              <a:gd name="connsiteY12" fmla="*/ 2395 h 118769"/>
              <a:gd name="connsiteX13" fmla="*/ 219741 w 647788"/>
              <a:gd name="connsiteY13" fmla="*/ 2395 h 118769"/>
              <a:gd name="connsiteX14" fmla="*/ 340814 w 647788"/>
              <a:gd name="connsiteY14" fmla="*/ 93503 h 118769"/>
              <a:gd name="connsiteX15" fmla="*/ 340814 w 647788"/>
              <a:gd name="connsiteY15" fmla="*/ 2395 h 118769"/>
              <a:gd name="connsiteX16" fmla="*/ 306014 w 647788"/>
              <a:gd name="connsiteY16" fmla="*/ 2395 h 118769"/>
              <a:gd name="connsiteX17" fmla="*/ 306014 w 647788"/>
              <a:gd name="connsiteY17" fmla="*/ 116401 h 118769"/>
              <a:gd name="connsiteX18" fmla="*/ 368932 w 647788"/>
              <a:gd name="connsiteY18" fmla="*/ 116401 h 118769"/>
              <a:gd name="connsiteX19" fmla="*/ 374179 w 647788"/>
              <a:gd name="connsiteY19" fmla="*/ 93503 h 118769"/>
              <a:gd name="connsiteX20" fmla="*/ 340814 w 647788"/>
              <a:gd name="connsiteY20" fmla="*/ 93503 h 118769"/>
              <a:gd name="connsiteX21" fmla="*/ 280282 w 647788"/>
              <a:gd name="connsiteY21" fmla="*/ 2395 h 118769"/>
              <a:gd name="connsiteX22" fmla="*/ 245482 w 647788"/>
              <a:gd name="connsiteY22" fmla="*/ 2395 h 118769"/>
              <a:gd name="connsiteX23" fmla="*/ 245482 w 647788"/>
              <a:gd name="connsiteY23" fmla="*/ 116401 h 118769"/>
              <a:gd name="connsiteX24" fmla="*/ 280282 w 647788"/>
              <a:gd name="connsiteY24" fmla="*/ 116401 h 118769"/>
              <a:gd name="connsiteX25" fmla="*/ 280282 w 647788"/>
              <a:gd name="connsiteY25" fmla="*/ 2395 h 118769"/>
              <a:gd name="connsiteX26" fmla="*/ 280282 w 647788"/>
              <a:gd name="connsiteY26" fmla="*/ 2395 h 118769"/>
              <a:gd name="connsiteX27" fmla="*/ 421374 w 647788"/>
              <a:gd name="connsiteY27" fmla="*/ 2395 h 118769"/>
              <a:gd name="connsiteX28" fmla="*/ 386574 w 647788"/>
              <a:gd name="connsiteY28" fmla="*/ 2395 h 118769"/>
              <a:gd name="connsiteX29" fmla="*/ 386574 w 647788"/>
              <a:gd name="connsiteY29" fmla="*/ 116401 h 118769"/>
              <a:gd name="connsiteX30" fmla="*/ 421374 w 647788"/>
              <a:gd name="connsiteY30" fmla="*/ 116401 h 118769"/>
              <a:gd name="connsiteX31" fmla="*/ 421374 w 647788"/>
              <a:gd name="connsiteY31" fmla="*/ 2395 h 118769"/>
              <a:gd name="connsiteX32" fmla="*/ 421374 w 647788"/>
              <a:gd name="connsiteY32" fmla="*/ 2395 h 118769"/>
              <a:gd name="connsiteX33" fmla="*/ 592969 w 647788"/>
              <a:gd name="connsiteY33" fmla="*/ 31491 h 118769"/>
              <a:gd name="connsiteX34" fmla="*/ 609177 w 647788"/>
              <a:gd name="connsiteY34" fmla="*/ 22423 h 118769"/>
              <a:gd name="connsiteX35" fmla="*/ 640155 w 647788"/>
              <a:gd name="connsiteY35" fmla="*/ 28145 h 118769"/>
              <a:gd name="connsiteX36" fmla="*/ 637294 w 647788"/>
              <a:gd name="connsiteY36" fmla="*/ 3336 h 118769"/>
              <a:gd name="connsiteX37" fmla="*/ 605356 w 647788"/>
              <a:gd name="connsiteY37" fmla="*/ 0 h 118769"/>
              <a:gd name="connsiteX38" fmla="*/ 558170 w 647788"/>
              <a:gd name="connsiteY38" fmla="*/ 34343 h 118769"/>
              <a:gd name="connsiteX39" fmla="*/ 612513 w 647788"/>
              <a:gd name="connsiteY39" fmla="*/ 84911 h 118769"/>
              <a:gd name="connsiteX40" fmla="*/ 594405 w 647788"/>
              <a:gd name="connsiteY40" fmla="*/ 95880 h 118769"/>
              <a:gd name="connsiteX41" fmla="*/ 554842 w 647788"/>
              <a:gd name="connsiteY41" fmla="*/ 86812 h 118769"/>
              <a:gd name="connsiteX42" fmla="*/ 558654 w 647788"/>
              <a:gd name="connsiteY42" fmla="*/ 113047 h 118769"/>
              <a:gd name="connsiteX43" fmla="*/ 594880 w 647788"/>
              <a:gd name="connsiteY43" fmla="*/ 118769 h 118769"/>
              <a:gd name="connsiteX44" fmla="*/ 647788 w 647788"/>
              <a:gd name="connsiteY44" fmla="*/ 80605 h 118769"/>
              <a:gd name="connsiteX45" fmla="*/ 592969 w 647788"/>
              <a:gd name="connsiteY45" fmla="*/ 31472 h 118769"/>
              <a:gd name="connsiteX46" fmla="*/ 592969 w 647788"/>
              <a:gd name="connsiteY46" fmla="*/ 31472 h 118769"/>
              <a:gd name="connsiteX47" fmla="*/ 494777 w 647788"/>
              <a:gd name="connsiteY47" fmla="*/ 89216 h 118769"/>
              <a:gd name="connsiteX48" fmla="*/ 547685 w 647788"/>
              <a:gd name="connsiteY48" fmla="*/ 43420 h 118769"/>
              <a:gd name="connsiteX49" fmla="*/ 490005 w 647788"/>
              <a:gd name="connsiteY49" fmla="*/ 9 h 118769"/>
              <a:gd name="connsiteX50" fmla="*/ 447581 w 647788"/>
              <a:gd name="connsiteY50" fmla="*/ 2395 h 118769"/>
              <a:gd name="connsiteX51" fmla="*/ 447581 w 647788"/>
              <a:gd name="connsiteY51" fmla="*/ 116401 h 118769"/>
              <a:gd name="connsiteX52" fmla="*/ 482381 w 647788"/>
              <a:gd name="connsiteY52" fmla="*/ 116401 h 118769"/>
              <a:gd name="connsiteX53" fmla="*/ 482381 w 647788"/>
              <a:gd name="connsiteY53" fmla="*/ 89207 h 118769"/>
              <a:gd name="connsiteX54" fmla="*/ 494777 w 647788"/>
              <a:gd name="connsiteY54" fmla="*/ 89207 h 118769"/>
              <a:gd name="connsiteX55" fmla="*/ 513369 w 647788"/>
              <a:gd name="connsiteY55" fmla="*/ 43895 h 118769"/>
              <a:gd name="connsiteX56" fmla="*/ 488104 w 647788"/>
              <a:gd name="connsiteY56" fmla="*/ 68704 h 118769"/>
              <a:gd name="connsiteX57" fmla="*/ 482381 w 647788"/>
              <a:gd name="connsiteY57" fmla="*/ 68704 h 118769"/>
              <a:gd name="connsiteX58" fmla="*/ 482381 w 647788"/>
              <a:gd name="connsiteY58" fmla="*/ 21591 h 118769"/>
              <a:gd name="connsiteX59" fmla="*/ 488104 w 647788"/>
              <a:gd name="connsiteY59" fmla="*/ 21472 h 118769"/>
              <a:gd name="connsiteX60" fmla="*/ 513369 w 647788"/>
              <a:gd name="connsiteY60" fmla="*/ 43895 h 118769"/>
              <a:gd name="connsiteX61" fmla="*/ 513369 w 647788"/>
              <a:gd name="connsiteY61" fmla="*/ 43895 h 118769"/>
              <a:gd name="connsiteX62" fmla="*/ 47186 w 647788"/>
              <a:gd name="connsiteY62" fmla="*/ 89216 h 118769"/>
              <a:gd name="connsiteX63" fmla="*/ 100094 w 647788"/>
              <a:gd name="connsiteY63" fmla="*/ 43420 h 118769"/>
              <a:gd name="connsiteX64" fmla="*/ 42424 w 647788"/>
              <a:gd name="connsiteY64" fmla="*/ 9 h 118769"/>
              <a:gd name="connsiteX65" fmla="*/ 0 w 647788"/>
              <a:gd name="connsiteY65" fmla="*/ 2395 h 118769"/>
              <a:gd name="connsiteX66" fmla="*/ 0 w 647788"/>
              <a:gd name="connsiteY66" fmla="*/ 116401 h 118769"/>
              <a:gd name="connsiteX67" fmla="*/ 34800 w 647788"/>
              <a:gd name="connsiteY67" fmla="*/ 116401 h 118769"/>
              <a:gd name="connsiteX68" fmla="*/ 34800 w 647788"/>
              <a:gd name="connsiteY68" fmla="*/ 89207 h 118769"/>
              <a:gd name="connsiteX69" fmla="*/ 47195 w 647788"/>
              <a:gd name="connsiteY69" fmla="*/ 89207 h 118769"/>
              <a:gd name="connsiteX70" fmla="*/ 65779 w 647788"/>
              <a:gd name="connsiteY70" fmla="*/ 43895 h 118769"/>
              <a:gd name="connsiteX71" fmla="*/ 40513 w 647788"/>
              <a:gd name="connsiteY71" fmla="*/ 68704 h 118769"/>
              <a:gd name="connsiteX72" fmla="*/ 34791 w 647788"/>
              <a:gd name="connsiteY72" fmla="*/ 68704 h 118769"/>
              <a:gd name="connsiteX73" fmla="*/ 34791 w 647788"/>
              <a:gd name="connsiteY73" fmla="*/ 21591 h 118769"/>
              <a:gd name="connsiteX74" fmla="*/ 40513 w 647788"/>
              <a:gd name="connsiteY74" fmla="*/ 21472 h 118769"/>
              <a:gd name="connsiteX75" fmla="*/ 65779 w 647788"/>
              <a:gd name="connsiteY75" fmla="*/ 43895 h 118769"/>
              <a:gd name="connsiteX76" fmla="*/ 65779 w 647788"/>
              <a:gd name="connsiteY76" fmla="*/ 43895 h 1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47788" h="118769">
                <a:moveTo>
                  <a:pt x="219741" y="2395"/>
                </a:moveTo>
                <a:lnTo>
                  <a:pt x="184941" y="2395"/>
                </a:lnTo>
                <a:lnTo>
                  <a:pt x="184941" y="47716"/>
                </a:lnTo>
                <a:lnTo>
                  <a:pt x="148715" y="47716"/>
                </a:lnTo>
                <a:lnTo>
                  <a:pt x="148715" y="2395"/>
                </a:lnTo>
                <a:lnTo>
                  <a:pt x="113916" y="2395"/>
                </a:lnTo>
                <a:lnTo>
                  <a:pt x="113916" y="116401"/>
                </a:lnTo>
                <a:lnTo>
                  <a:pt x="148715" y="116401"/>
                </a:lnTo>
                <a:lnTo>
                  <a:pt x="148715" y="71565"/>
                </a:lnTo>
                <a:lnTo>
                  <a:pt x="184941" y="71565"/>
                </a:lnTo>
                <a:lnTo>
                  <a:pt x="184941" y="116401"/>
                </a:lnTo>
                <a:lnTo>
                  <a:pt x="219741" y="116401"/>
                </a:lnTo>
                <a:lnTo>
                  <a:pt x="219741" y="2395"/>
                </a:lnTo>
                <a:lnTo>
                  <a:pt x="219741" y="2395"/>
                </a:lnTo>
                <a:close/>
                <a:moveTo>
                  <a:pt x="340814" y="93503"/>
                </a:moveTo>
                <a:lnTo>
                  <a:pt x="340814" y="2395"/>
                </a:lnTo>
                <a:lnTo>
                  <a:pt x="306014" y="2395"/>
                </a:lnTo>
                <a:lnTo>
                  <a:pt x="306014" y="116401"/>
                </a:lnTo>
                <a:lnTo>
                  <a:pt x="368932" y="116401"/>
                </a:lnTo>
                <a:lnTo>
                  <a:pt x="374179" y="93503"/>
                </a:lnTo>
                <a:lnTo>
                  <a:pt x="340814" y="93503"/>
                </a:lnTo>
                <a:close/>
                <a:moveTo>
                  <a:pt x="280282" y="2395"/>
                </a:moveTo>
                <a:lnTo>
                  <a:pt x="245482" y="2395"/>
                </a:lnTo>
                <a:lnTo>
                  <a:pt x="245482" y="116401"/>
                </a:lnTo>
                <a:lnTo>
                  <a:pt x="280282" y="116401"/>
                </a:lnTo>
                <a:lnTo>
                  <a:pt x="280282" y="2395"/>
                </a:lnTo>
                <a:lnTo>
                  <a:pt x="280282" y="2395"/>
                </a:lnTo>
                <a:close/>
                <a:moveTo>
                  <a:pt x="421374" y="2395"/>
                </a:moveTo>
                <a:lnTo>
                  <a:pt x="386574" y="2395"/>
                </a:lnTo>
                <a:lnTo>
                  <a:pt x="386574" y="116401"/>
                </a:lnTo>
                <a:lnTo>
                  <a:pt x="421374" y="116401"/>
                </a:lnTo>
                <a:lnTo>
                  <a:pt x="421374" y="2395"/>
                </a:lnTo>
                <a:lnTo>
                  <a:pt x="421374" y="2395"/>
                </a:lnTo>
                <a:close/>
                <a:moveTo>
                  <a:pt x="592969" y="31491"/>
                </a:moveTo>
                <a:cubicBezTo>
                  <a:pt x="592969" y="25293"/>
                  <a:pt x="599167" y="22423"/>
                  <a:pt x="609177" y="22423"/>
                </a:cubicBezTo>
                <a:cubicBezTo>
                  <a:pt x="620137" y="22423"/>
                  <a:pt x="632057" y="24809"/>
                  <a:pt x="640155" y="28145"/>
                </a:cubicBezTo>
                <a:lnTo>
                  <a:pt x="637294" y="3336"/>
                </a:lnTo>
                <a:cubicBezTo>
                  <a:pt x="628236" y="1426"/>
                  <a:pt x="620137" y="0"/>
                  <a:pt x="605356" y="0"/>
                </a:cubicBezTo>
                <a:cubicBezTo>
                  <a:pt x="577229" y="0"/>
                  <a:pt x="558170" y="11088"/>
                  <a:pt x="558170" y="34343"/>
                </a:cubicBezTo>
                <a:cubicBezTo>
                  <a:pt x="558170" y="74417"/>
                  <a:pt x="612513" y="66309"/>
                  <a:pt x="612513" y="84911"/>
                </a:cubicBezTo>
                <a:cubicBezTo>
                  <a:pt x="612513" y="92068"/>
                  <a:pt x="607266" y="95880"/>
                  <a:pt x="594405" y="95880"/>
                </a:cubicBezTo>
                <a:cubicBezTo>
                  <a:pt x="582960" y="95880"/>
                  <a:pt x="565327" y="92068"/>
                  <a:pt x="554842" y="86812"/>
                </a:cubicBezTo>
                <a:lnTo>
                  <a:pt x="558654" y="113047"/>
                </a:lnTo>
                <a:cubicBezTo>
                  <a:pt x="569139" y="116868"/>
                  <a:pt x="583445" y="118769"/>
                  <a:pt x="594880" y="118769"/>
                </a:cubicBezTo>
                <a:cubicBezTo>
                  <a:pt x="623958" y="118769"/>
                  <a:pt x="647788" y="109226"/>
                  <a:pt x="647788" y="80605"/>
                </a:cubicBezTo>
                <a:cubicBezTo>
                  <a:pt x="647788" y="42442"/>
                  <a:pt x="592969" y="49599"/>
                  <a:pt x="592969" y="31472"/>
                </a:cubicBezTo>
                <a:lnTo>
                  <a:pt x="592969" y="31472"/>
                </a:lnTo>
                <a:close/>
                <a:moveTo>
                  <a:pt x="494777" y="89216"/>
                </a:moveTo>
                <a:cubicBezTo>
                  <a:pt x="527191" y="89216"/>
                  <a:pt x="547685" y="72525"/>
                  <a:pt x="547685" y="43420"/>
                </a:cubicBezTo>
                <a:cubicBezTo>
                  <a:pt x="547685" y="11463"/>
                  <a:pt x="525755" y="9"/>
                  <a:pt x="490005" y="9"/>
                </a:cubicBezTo>
                <a:cubicBezTo>
                  <a:pt x="476184" y="9"/>
                  <a:pt x="459501" y="960"/>
                  <a:pt x="447581" y="2395"/>
                </a:cubicBezTo>
                <a:lnTo>
                  <a:pt x="447581" y="116401"/>
                </a:lnTo>
                <a:lnTo>
                  <a:pt x="482381" y="116401"/>
                </a:lnTo>
                <a:lnTo>
                  <a:pt x="482381" y="89207"/>
                </a:lnTo>
                <a:lnTo>
                  <a:pt x="494777" y="89207"/>
                </a:lnTo>
                <a:close/>
                <a:moveTo>
                  <a:pt x="513369" y="43895"/>
                </a:moveTo>
                <a:cubicBezTo>
                  <a:pt x="513369" y="58685"/>
                  <a:pt x="506221" y="68704"/>
                  <a:pt x="488104" y="68704"/>
                </a:cubicBezTo>
                <a:lnTo>
                  <a:pt x="482381" y="68704"/>
                </a:lnTo>
                <a:lnTo>
                  <a:pt x="482381" y="21591"/>
                </a:lnTo>
                <a:cubicBezTo>
                  <a:pt x="484401" y="21472"/>
                  <a:pt x="486312" y="21472"/>
                  <a:pt x="488104" y="21472"/>
                </a:cubicBezTo>
                <a:cubicBezTo>
                  <a:pt x="505261" y="21472"/>
                  <a:pt x="513369" y="29580"/>
                  <a:pt x="513369" y="43895"/>
                </a:cubicBezTo>
                <a:lnTo>
                  <a:pt x="513369" y="43895"/>
                </a:lnTo>
                <a:close/>
                <a:moveTo>
                  <a:pt x="47186" y="89216"/>
                </a:moveTo>
                <a:cubicBezTo>
                  <a:pt x="79600" y="89216"/>
                  <a:pt x="100094" y="72525"/>
                  <a:pt x="100094" y="43420"/>
                </a:cubicBezTo>
                <a:cubicBezTo>
                  <a:pt x="100103" y="11454"/>
                  <a:pt x="78174" y="9"/>
                  <a:pt x="42424" y="9"/>
                </a:cubicBezTo>
                <a:cubicBezTo>
                  <a:pt x="28602" y="9"/>
                  <a:pt x="11920" y="960"/>
                  <a:pt x="0" y="2395"/>
                </a:cubicBezTo>
                <a:lnTo>
                  <a:pt x="0" y="116401"/>
                </a:lnTo>
                <a:lnTo>
                  <a:pt x="34800" y="116401"/>
                </a:lnTo>
                <a:lnTo>
                  <a:pt x="34800" y="89207"/>
                </a:lnTo>
                <a:lnTo>
                  <a:pt x="47195" y="89207"/>
                </a:lnTo>
                <a:close/>
                <a:moveTo>
                  <a:pt x="65779" y="43895"/>
                </a:moveTo>
                <a:cubicBezTo>
                  <a:pt x="65779" y="58685"/>
                  <a:pt x="58631" y="68704"/>
                  <a:pt x="40513" y="68704"/>
                </a:cubicBezTo>
                <a:lnTo>
                  <a:pt x="34791" y="68704"/>
                </a:lnTo>
                <a:lnTo>
                  <a:pt x="34791" y="21591"/>
                </a:lnTo>
                <a:cubicBezTo>
                  <a:pt x="36820" y="21472"/>
                  <a:pt x="38721" y="21472"/>
                  <a:pt x="40513" y="21472"/>
                </a:cubicBezTo>
                <a:cubicBezTo>
                  <a:pt x="57671" y="21472"/>
                  <a:pt x="65779" y="29580"/>
                  <a:pt x="65779" y="43895"/>
                </a:cubicBezTo>
                <a:lnTo>
                  <a:pt x="65779" y="43895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0CE73CA-8B06-B187-2902-ACEEB863545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4291025 w 4572000"/>
              <a:gd name="connsiteY0" fmla="*/ 4918488 h 5143500"/>
              <a:gd name="connsiteX1" fmla="*/ 4291032 w 4572000"/>
              <a:gd name="connsiteY1" fmla="*/ 4918496 h 5143500"/>
              <a:gd name="connsiteX2" fmla="*/ 4291025 w 4572000"/>
              <a:gd name="connsiteY2" fmla="*/ 4918507 h 5143500"/>
              <a:gd name="connsiteX3" fmla="*/ 4186160 w 4572000"/>
              <a:gd name="connsiteY3" fmla="*/ 4908488 h 5143500"/>
              <a:gd name="connsiteX4" fmla="*/ 4211425 w 4572000"/>
              <a:gd name="connsiteY4" fmla="*/ 4930911 h 5143500"/>
              <a:gd name="connsiteX5" fmla="*/ 4186160 w 4572000"/>
              <a:gd name="connsiteY5" fmla="*/ 4955720 h 5143500"/>
              <a:gd name="connsiteX6" fmla="*/ 4180437 w 4572000"/>
              <a:gd name="connsiteY6" fmla="*/ 4955720 h 5143500"/>
              <a:gd name="connsiteX7" fmla="*/ 4180437 w 4572000"/>
              <a:gd name="connsiteY7" fmla="*/ 4908607 h 5143500"/>
              <a:gd name="connsiteX8" fmla="*/ 4186160 w 4572000"/>
              <a:gd name="connsiteY8" fmla="*/ 4908488 h 5143500"/>
              <a:gd name="connsiteX9" fmla="*/ 3738569 w 4572000"/>
              <a:gd name="connsiteY9" fmla="*/ 4908488 h 5143500"/>
              <a:gd name="connsiteX10" fmla="*/ 3763835 w 4572000"/>
              <a:gd name="connsiteY10" fmla="*/ 4930911 h 5143500"/>
              <a:gd name="connsiteX11" fmla="*/ 3738569 w 4572000"/>
              <a:gd name="connsiteY11" fmla="*/ 4955720 h 5143500"/>
              <a:gd name="connsiteX12" fmla="*/ 3732847 w 4572000"/>
              <a:gd name="connsiteY12" fmla="*/ 4955720 h 5143500"/>
              <a:gd name="connsiteX13" fmla="*/ 3732847 w 4572000"/>
              <a:gd name="connsiteY13" fmla="*/ 4908607 h 5143500"/>
              <a:gd name="connsiteX14" fmla="*/ 3738569 w 4572000"/>
              <a:gd name="connsiteY14" fmla="*/ 4908488 h 5143500"/>
              <a:gd name="connsiteX15" fmla="*/ 4084630 w 4572000"/>
              <a:gd name="connsiteY15" fmla="*/ 4889411 h 5143500"/>
              <a:gd name="connsiteX16" fmla="*/ 4084630 w 4572000"/>
              <a:gd name="connsiteY16" fmla="*/ 5003417 h 5143500"/>
              <a:gd name="connsiteX17" fmla="*/ 4119430 w 4572000"/>
              <a:gd name="connsiteY17" fmla="*/ 5003417 h 5143500"/>
              <a:gd name="connsiteX18" fmla="*/ 4119430 w 4572000"/>
              <a:gd name="connsiteY18" fmla="*/ 4889411 h 5143500"/>
              <a:gd name="connsiteX19" fmla="*/ 4004070 w 4572000"/>
              <a:gd name="connsiteY19" fmla="*/ 4889411 h 5143500"/>
              <a:gd name="connsiteX20" fmla="*/ 4004070 w 4572000"/>
              <a:gd name="connsiteY20" fmla="*/ 5003417 h 5143500"/>
              <a:gd name="connsiteX21" fmla="*/ 4066988 w 4572000"/>
              <a:gd name="connsiteY21" fmla="*/ 5003417 h 5143500"/>
              <a:gd name="connsiteX22" fmla="*/ 4072235 w 4572000"/>
              <a:gd name="connsiteY22" fmla="*/ 4980519 h 5143500"/>
              <a:gd name="connsiteX23" fmla="*/ 4038870 w 4572000"/>
              <a:gd name="connsiteY23" fmla="*/ 4980519 h 5143500"/>
              <a:gd name="connsiteX24" fmla="*/ 4038870 w 4572000"/>
              <a:gd name="connsiteY24" fmla="*/ 4889411 h 5143500"/>
              <a:gd name="connsiteX25" fmla="*/ 3943538 w 4572000"/>
              <a:gd name="connsiteY25" fmla="*/ 4889411 h 5143500"/>
              <a:gd name="connsiteX26" fmla="*/ 3943538 w 4572000"/>
              <a:gd name="connsiteY26" fmla="*/ 5003417 h 5143500"/>
              <a:gd name="connsiteX27" fmla="*/ 3978338 w 4572000"/>
              <a:gd name="connsiteY27" fmla="*/ 5003417 h 5143500"/>
              <a:gd name="connsiteX28" fmla="*/ 3978338 w 4572000"/>
              <a:gd name="connsiteY28" fmla="*/ 4889411 h 5143500"/>
              <a:gd name="connsiteX29" fmla="*/ 3811972 w 4572000"/>
              <a:gd name="connsiteY29" fmla="*/ 4889411 h 5143500"/>
              <a:gd name="connsiteX30" fmla="*/ 3811972 w 4572000"/>
              <a:gd name="connsiteY30" fmla="*/ 5003417 h 5143500"/>
              <a:gd name="connsiteX31" fmla="*/ 3846771 w 4572000"/>
              <a:gd name="connsiteY31" fmla="*/ 5003417 h 5143500"/>
              <a:gd name="connsiteX32" fmla="*/ 3846771 w 4572000"/>
              <a:gd name="connsiteY32" fmla="*/ 4958581 h 5143500"/>
              <a:gd name="connsiteX33" fmla="*/ 3882997 w 4572000"/>
              <a:gd name="connsiteY33" fmla="*/ 4958581 h 5143500"/>
              <a:gd name="connsiteX34" fmla="*/ 3882997 w 4572000"/>
              <a:gd name="connsiteY34" fmla="*/ 5003417 h 5143500"/>
              <a:gd name="connsiteX35" fmla="*/ 3917797 w 4572000"/>
              <a:gd name="connsiteY35" fmla="*/ 5003417 h 5143500"/>
              <a:gd name="connsiteX36" fmla="*/ 3917797 w 4572000"/>
              <a:gd name="connsiteY36" fmla="*/ 4889411 h 5143500"/>
              <a:gd name="connsiteX37" fmla="*/ 3882997 w 4572000"/>
              <a:gd name="connsiteY37" fmla="*/ 4889411 h 5143500"/>
              <a:gd name="connsiteX38" fmla="*/ 3882997 w 4572000"/>
              <a:gd name="connsiteY38" fmla="*/ 4934732 h 5143500"/>
              <a:gd name="connsiteX39" fmla="*/ 3846771 w 4572000"/>
              <a:gd name="connsiteY39" fmla="*/ 4934732 h 5143500"/>
              <a:gd name="connsiteX40" fmla="*/ 3846771 w 4572000"/>
              <a:gd name="connsiteY40" fmla="*/ 4889411 h 5143500"/>
              <a:gd name="connsiteX41" fmla="*/ 4188061 w 4572000"/>
              <a:gd name="connsiteY41" fmla="*/ 4887025 h 5143500"/>
              <a:gd name="connsiteX42" fmla="*/ 4145637 w 4572000"/>
              <a:gd name="connsiteY42" fmla="*/ 4889411 h 5143500"/>
              <a:gd name="connsiteX43" fmla="*/ 4145637 w 4572000"/>
              <a:gd name="connsiteY43" fmla="*/ 5003417 h 5143500"/>
              <a:gd name="connsiteX44" fmla="*/ 4180437 w 4572000"/>
              <a:gd name="connsiteY44" fmla="*/ 5003417 h 5143500"/>
              <a:gd name="connsiteX45" fmla="*/ 4180437 w 4572000"/>
              <a:gd name="connsiteY45" fmla="*/ 4976223 h 5143500"/>
              <a:gd name="connsiteX46" fmla="*/ 4192833 w 4572000"/>
              <a:gd name="connsiteY46" fmla="*/ 4976223 h 5143500"/>
              <a:gd name="connsiteX47" fmla="*/ 4192833 w 4572000"/>
              <a:gd name="connsiteY47" fmla="*/ 4976232 h 5143500"/>
              <a:gd name="connsiteX48" fmla="*/ 4245741 w 4572000"/>
              <a:gd name="connsiteY48" fmla="*/ 4930436 h 5143500"/>
              <a:gd name="connsiteX49" fmla="*/ 4188061 w 4572000"/>
              <a:gd name="connsiteY49" fmla="*/ 4887025 h 5143500"/>
              <a:gd name="connsiteX50" fmla="*/ 3740480 w 4572000"/>
              <a:gd name="connsiteY50" fmla="*/ 4887025 h 5143500"/>
              <a:gd name="connsiteX51" fmla="*/ 3698056 w 4572000"/>
              <a:gd name="connsiteY51" fmla="*/ 4889411 h 5143500"/>
              <a:gd name="connsiteX52" fmla="*/ 3698056 w 4572000"/>
              <a:gd name="connsiteY52" fmla="*/ 5003417 h 5143500"/>
              <a:gd name="connsiteX53" fmla="*/ 3732856 w 4572000"/>
              <a:gd name="connsiteY53" fmla="*/ 5003417 h 5143500"/>
              <a:gd name="connsiteX54" fmla="*/ 3732856 w 4572000"/>
              <a:gd name="connsiteY54" fmla="*/ 4976223 h 5143500"/>
              <a:gd name="connsiteX55" fmla="*/ 3745251 w 4572000"/>
              <a:gd name="connsiteY55" fmla="*/ 4976223 h 5143500"/>
              <a:gd name="connsiteX56" fmla="*/ 3745242 w 4572000"/>
              <a:gd name="connsiteY56" fmla="*/ 4976232 h 5143500"/>
              <a:gd name="connsiteX57" fmla="*/ 3798150 w 4572000"/>
              <a:gd name="connsiteY57" fmla="*/ 4930436 h 5143500"/>
              <a:gd name="connsiteX58" fmla="*/ 3740480 w 4572000"/>
              <a:gd name="connsiteY58" fmla="*/ 4887025 h 5143500"/>
              <a:gd name="connsiteX59" fmla="*/ 4303412 w 4572000"/>
              <a:gd name="connsiteY59" fmla="*/ 4887016 h 5143500"/>
              <a:gd name="connsiteX60" fmla="*/ 4256226 w 4572000"/>
              <a:gd name="connsiteY60" fmla="*/ 4921359 h 5143500"/>
              <a:gd name="connsiteX61" fmla="*/ 4310569 w 4572000"/>
              <a:gd name="connsiteY61" fmla="*/ 4971927 h 5143500"/>
              <a:gd name="connsiteX62" fmla="*/ 4292461 w 4572000"/>
              <a:gd name="connsiteY62" fmla="*/ 4982896 h 5143500"/>
              <a:gd name="connsiteX63" fmla="*/ 4252898 w 4572000"/>
              <a:gd name="connsiteY63" fmla="*/ 4973828 h 5143500"/>
              <a:gd name="connsiteX64" fmla="*/ 4256710 w 4572000"/>
              <a:gd name="connsiteY64" fmla="*/ 5000063 h 5143500"/>
              <a:gd name="connsiteX65" fmla="*/ 4292936 w 4572000"/>
              <a:gd name="connsiteY65" fmla="*/ 5005785 h 5143500"/>
              <a:gd name="connsiteX66" fmla="*/ 4345844 w 4572000"/>
              <a:gd name="connsiteY66" fmla="*/ 4967621 h 5143500"/>
              <a:gd name="connsiteX67" fmla="*/ 4299591 w 4572000"/>
              <a:gd name="connsiteY67" fmla="*/ 4928446 h 5143500"/>
              <a:gd name="connsiteX68" fmla="*/ 4291032 w 4572000"/>
              <a:gd name="connsiteY68" fmla="*/ 4918496 h 5143500"/>
              <a:gd name="connsiteX69" fmla="*/ 4295375 w 4572000"/>
              <a:gd name="connsiteY69" fmla="*/ 4911649 h 5143500"/>
              <a:gd name="connsiteX70" fmla="*/ 4307233 w 4572000"/>
              <a:gd name="connsiteY70" fmla="*/ 4909439 h 5143500"/>
              <a:gd name="connsiteX71" fmla="*/ 4338211 w 4572000"/>
              <a:gd name="connsiteY71" fmla="*/ 4915161 h 5143500"/>
              <a:gd name="connsiteX72" fmla="*/ 4335350 w 4572000"/>
              <a:gd name="connsiteY72" fmla="*/ 4890352 h 5143500"/>
              <a:gd name="connsiteX73" fmla="*/ 4303412 w 4572000"/>
              <a:gd name="connsiteY73" fmla="*/ 4887016 h 5143500"/>
              <a:gd name="connsiteX74" fmla="*/ 0 w 4572000"/>
              <a:gd name="connsiteY74" fmla="*/ 0 h 5143500"/>
              <a:gd name="connsiteX75" fmla="*/ 4572000 w 4572000"/>
              <a:gd name="connsiteY75" fmla="*/ 0 h 5143500"/>
              <a:gd name="connsiteX76" fmla="*/ 4572000 w 4572000"/>
              <a:gd name="connsiteY76" fmla="*/ 5143500 h 5143500"/>
              <a:gd name="connsiteX77" fmla="*/ 0 w 4572000"/>
              <a:gd name="connsiteY7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572000" h="5143500">
                <a:moveTo>
                  <a:pt x="4291025" y="4918488"/>
                </a:moveTo>
                <a:lnTo>
                  <a:pt x="4291032" y="4918496"/>
                </a:lnTo>
                <a:lnTo>
                  <a:pt x="4291025" y="4918507"/>
                </a:lnTo>
                <a:close/>
                <a:moveTo>
                  <a:pt x="4186160" y="4908488"/>
                </a:moveTo>
                <a:cubicBezTo>
                  <a:pt x="4203317" y="4908488"/>
                  <a:pt x="4211425" y="4916596"/>
                  <a:pt x="4211425" y="4930911"/>
                </a:cubicBezTo>
                <a:cubicBezTo>
                  <a:pt x="4211425" y="4945701"/>
                  <a:pt x="4204277" y="4955720"/>
                  <a:pt x="4186160" y="4955720"/>
                </a:cubicBezTo>
                <a:lnTo>
                  <a:pt x="4180437" y="4955720"/>
                </a:lnTo>
                <a:lnTo>
                  <a:pt x="4180437" y="4908607"/>
                </a:lnTo>
                <a:cubicBezTo>
                  <a:pt x="4182457" y="4908488"/>
                  <a:pt x="4184368" y="4908488"/>
                  <a:pt x="4186160" y="4908488"/>
                </a:cubicBezTo>
                <a:close/>
                <a:moveTo>
                  <a:pt x="3738569" y="4908488"/>
                </a:moveTo>
                <a:cubicBezTo>
                  <a:pt x="3755727" y="4908488"/>
                  <a:pt x="3763835" y="4916596"/>
                  <a:pt x="3763835" y="4930911"/>
                </a:cubicBezTo>
                <a:cubicBezTo>
                  <a:pt x="3763835" y="4945701"/>
                  <a:pt x="3756687" y="4955720"/>
                  <a:pt x="3738569" y="4955720"/>
                </a:cubicBezTo>
                <a:lnTo>
                  <a:pt x="3732847" y="4955720"/>
                </a:lnTo>
                <a:lnTo>
                  <a:pt x="3732847" y="4908607"/>
                </a:lnTo>
                <a:cubicBezTo>
                  <a:pt x="3734876" y="4908488"/>
                  <a:pt x="3736777" y="4908488"/>
                  <a:pt x="3738569" y="4908488"/>
                </a:cubicBezTo>
                <a:close/>
                <a:moveTo>
                  <a:pt x="4084630" y="4889411"/>
                </a:moveTo>
                <a:lnTo>
                  <a:pt x="4084630" y="5003417"/>
                </a:lnTo>
                <a:lnTo>
                  <a:pt x="4119430" y="5003417"/>
                </a:lnTo>
                <a:lnTo>
                  <a:pt x="4119430" y="4889411"/>
                </a:lnTo>
                <a:close/>
                <a:moveTo>
                  <a:pt x="4004070" y="4889411"/>
                </a:moveTo>
                <a:lnTo>
                  <a:pt x="4004070" y="5003417"/>
                </a:lnTo>
                <a:lnTo>
                  <a:pt x="4066988" y="5003417"/>
                </a:lnTo>
                <a:lnTo>
                  <a:pt x="4072235" y="4980519"/>
                </a:lnTo>
                <a:lnTo>
                  <a:pt x="4038870" y="4980519"/>
                </a:lnTo>
                <a:lnTo>
                  <a:pt x="4038870" y="4889411"/>
                </a:lnTo>
                <a:close/>
                <a:moveTo>
                  <a:pt x="3943538" y="4889411"/>
                </a:moveTo>
                <a:lnTo>
                  <a:pt x="3943538" y="5003417"/>
                </a:lnTo>
                <a:lnTo>
                  <a:pt x="3978338" y="5003417"/>
                </a:lnTo>
                <a:lnTo>
                  <a:pt x="3978338" y="4889411"/>
                </a:lnTo>
                <a:close/>
                <a:moveTo>
                  <a:pt x="3811972" y="4889411"/>
                </a:moveTo>
                <a:lnTo>
                  <a:pt x="3811972" y="5003417"/>
                </a:lnTo>
                <a:lnTo>
                  <a:pt x="3846771" y="5003417"/>
                </a:lnTo>
                <a:lnTo>
                  <a:pt x="3846771" y="4958581"/>
                </a:lnTo>
                <a:lnTo>
                  <a:pt x="3882997" y="4958581"/>
                </a:lnTo>
                <a:lnTo>
                  <a:pt x="3882997" y="5003417"/>
                </a:lnTo>
                <a:lnTo>
                  <a:pt x="3917797" y="5003417"/>
                </a:lnTo>
                <a:lnTo>
                  <a:pt x="3917797" y="4889411"/>
                </a:lnTo>
                <a:lnTo>
                  <a:pt x="3882997" y="4889411"/>
                </a:lnTo>
                <a:lnTo>
                  <a:pt x="3882997" y="4934732"/>
                </a:lnTo>
                <a:lnTo>
                  <a:pt x="3846771" y="4934732"/>
                </a:lnTo>
                <a:lnTo>
                  <a:pt x="3846771" y="4889411"/>
                </a:lnTo>
                <a:close/>
                <a:moveTo>
                  <a:pt x="4188061" y="4887025"/>
                </a:moveTo>
                <a:cubicBezTo>
                  <a:pt x="4174240" y="4887025"/>
                  <a:pt x="4157557" y="4887976"/>
                  <a:pt x="4145637" y="4889411"/>
                </a:cubicBezTo>
                <a:lnTo>
                  <a:pt x="4145637" y="5003417"/>
                </a:lnTo>
                <a:lnTo>
                  <a:pt x="4180437" y="5003417"/>
                </a:lnTo>
                <a:lnTo>
                  <a:pt x="4180437" y="4976223"/>
                </a:lnTo>
                <a:lnTo>
                  <a:pt x="4192833" y="4976223"/>
                </a:lnTo>
                <a:lnTo>
                  <a:pt x="4192833" y="4976232"/>
                </a:lnTo>
                <a:cubicBezTo>
                  <a:pt x="4225247" y="4976232"/>
                  <a:pt x="4245741" y="4959541"/>
                  <a:pt x="4245741" y="4930436"/>
                </a:cubicBezTo>
                <a:cubicBezTo>
                  <a:pt x="4245741" y="4898479"/>
                  <a:pt x="4223811" y="4887025"/>
                  <a:pt x="4188061" y="4887025"/>
                </a:cubicBezTo>
                <a:close/>
                <a:moveTo>
                  <a:pt x="3740480" y="4887025"/>
                </a:moveTo>
                <a:cubicBezTo>
                  <a:pt x="3726658" y="4887025"/>
                  <a:pt x="3709976" y="4887976"/>
                  <a:pt x="3698056" y="4889411"/>
                </a:cubicBezTo>
                <a:lnTo>
                  <a:pt x="3698056" y="5003417"/>
                </a:lnTo>
                <a:lnTo>
                  <a:pt x="3732856" y="5003417"/>
                </a:lnTo>
                <a:lnTo>
                  <a:pt x="3732856" y="4976223"/>
                </a:lnTo>
                <a:lnTo>
                  <a:pt x="3745251" y="4976223"/>
                </a:lnTo>
                <a:lnTo>
                  <a:pt x="3745242" y="4976232"/>
                </a:lnTo>
                <a:cubicBezTo>
                  <a:pt x="3777656" y="4976232"/>
                  <a:pt x="3798150" y="4959541"/>
                  <a:pt x="3798150" y="4930436"/>
                </a:cubicBezTo>
                <a:cubicBezTo>
                  <a:pt x="3798159" y="4898470"/>
                  <a:pt x="3776230" y="4887025"/>
                  <a:pt x="3740480" y="4887025"/>
                </a:cubicBezTo>
                <a:close/>
                <a:moveTo>
                  <a:pt x="4303412" y="4887016"/>
                </a:moveTo>
                <a:cubicBezTo>
                  <a:pt x="4275285" y="4887016"/>
                  <a:pt x="4256226" y="4898104"/>
                  <a:pt x="4256226" y="4921359"/>
                </a:cubicBezTo>
                <a:cubicBezTo>
                  <a:pt x="4256226" y="4961433"/>
                  <a:pt x="4310569" y="4953325"/>
                  <a:pt x="4310569" y="4971927"/>
                </a:cubicBezTo>
                <a:cubicBezTo>
                  <a:pt x="4310569" y="4979084"/>
                  <a:pt x="4305322" y="4982896"/>
                  <a:pt x="4292461" y="4982896"/>
                </a:cubicBezTo>
                <a:cubicBezTo>
                  <a:pt x="4281016" y="4982896"/>
                  <a:pt x="4263383" y="4979084"/>
                  <a:pt x="4252898" y="4973828"/>
                </a:cubicBezTo>
                <a:lnTo>
                  <a:pt x="4256710" y="5000063"/>
                </a:lnTo>
                <a:cubicBezTo>
                  <a:pt x="4267195" y="5003884"/>
                  <a:pt x="4281501" y="5005785"/>
                  <a:pt x="4292936" y="5005785"/>
                </a:cubicBezTo>
                <a:cubicBezTo>
                  <a:pt x="4322014" y="5005785"/>
                  <a:pt x="4345844" y="4996242"/>
                  <a:pt x="4345844" y="4967621"/>
                </a:cubicBezTo>
                <a:cubicBezTo>
                  <a:pt x="4345844" y="4938999"/>
                  <a:pt x="4315008" y="4935869"/>
                  <a:pt x="4299591" y="4928446"/>
                </a:cubicBezTo>
                <a:lnTo>
                  <a:pt x="4291032" y="4918496"/>
                </a:lnTo>
                <a:lnTo>
                  <a:pt x="4295375" y="4911649"/>
                </a:lnTo>
                <a:cubicBezTo>
                  <a:pt x="4298176" y="4910157"/>
                  <a:pt x="4302228" y="4909439"/>
                  <a:pt x="4307233" y="4909439"/>
                </a:cubicBezTo>
                <a:cubicBezTo>
                  <a:pt x="4318193" y="4909439"/>
                  <a:pt x="4330113" y="4911825"/>
                  <a:pt x="4338211" y="4915161"/>
                </a:cubicBezTo>
                <a:lnTo>
                  <a:pt x="4335350" y="4890352"/>
                </a:lnTo>
                <a:cubicBezTo>
                  <a:pt x="4326292" y="4888442"/>
                  <a:pt x="4318193" y="4887016"/>
                  <a:pt x="4303412" y="4887016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lIns="0" tIns="0" rIns="0" bIns="576000" spcCol="324000" rtlCol="0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insert photo 419 x 843 px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4E49EA-D788-2D1C-DE2B-0028D74CD9E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502919" y="4928616"/>
            <a:ext cx="3657600" cy="914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8B69E-8B5D-DA78-AE44-FB6C6BDE89E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66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sv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1528AAF-4F0A-419B-8AAE-5F058B1ED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2919" y="4928616"/>
            <a:ext cx="5486400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343E1D-8E69-45CA-BB05-A8D2AF393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2121" y="4928616"/>
            <a:ext cx="199973" cy="9144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 b="0" i="0">
                <a:solidFill>
                  <a:schemeClr val="bg1">
                    <a:lumMod val="6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fld id="{A5163908-529D-4A49-892F-D37C4044D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46266C-4ECA-426E-AC3C-9C2166215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824" y="1211263"/>
            <a:ext cx="8132765" cy="3484800"/>
          </a:xfrm>
          <a:prstGeom prst="rect">
            <a:avLst/>
          </a:prstGeom>
        </p:spPr>
        <p:txBody>
          <a:bodyPr vert="horz" lIns="0" tIns="0" rIns="0" bIns="0" spcCol="324000" rtlCol="0">
            <a:no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A0613193-D73A-5A4B-9E3D-2F277B4E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76239"/>
            <a:ext cx="8132765" cy="71913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6BED03-B79E-768B-FF09-7F2F6229ED22}"/>
              </a:ext>
            </a:extLst>
          </p:cNvPr>
          <p:cNvSpPr txBox="1">
            <a:spLocks/>
          </p:cNvSpPr>
          <p:nvPr userDrawn="1"/>
        </p:nvSpPr>
        <p:spPr>
          <a:xfrm>
            <a:off x="6656210" y="4928946"/>
            <a:ext cx="1103489" cy="118832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lvl="0">
              <a:defRPr sz="600" b="0" i="0"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© 2026 Koninklijke Philips N.V.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3356289-1E30-3F0B-BFA0-B9AFF2A1E47D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8270056" y="4887026"/>
            <a:ext cx="648099" cy="11883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091935E-5297-1034-73DE-41E0BF593CD3}"/>
              </a:ext>
            </a:extLst>
          </p:cNvPr>
          <p:cNvSpPr txBox="1"/>
          <p:nvPr userDrawn="1"/>
        </p:nvSpPr>
        <p:spPr>
          <a:xfrm>
            <a:off x="5208952" y="4449842"/>
            <a:ext cx="38412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rgbClr val="C4C4C4"/>
                </a:solidFill>
              </a:rPr>
              <a:t>Be Precise, Stay Brilliant - </a:t>
            </a:r>
            <a:r>
              <a:rPr lang="ja-JP" altLang="en-US" sz="1000" b="1" dirty="0">
                <a:solidFill>
                  <a:srgbClr val="C4C4C4"/>
                </a:solidFill>
              </a:rPr>
              <a:t>診断・治療に貢献した工夫と挑戦</a:t>
            </a:r>
            <a:endParaRPr lang="en-US" altLang="ja-JP" sz="1000" b="1" dirty="0">
              <a:solidFill>
                <a:srgbClr val="C4C4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3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20" r:id="rId3"/>
    <p:sldLayoutId id="2147483922" r:id="rId4"/>
    <p:sldLayoutId id="2147483951" r:id="rId5"/>
    <p:sldLayoutId id="2147483937" r:id="rId6"/>
    <p:sldLayoutId id="2147483925" r:id="rId7"/>
    <p:sldLayoutId id="2147483926" r:id="rId8"/>
    <p:sldLayoutId id="2147483927" r:id="rId9"/>
    <p:sldLayoutId id="2147483928" r:id="rId10"/>
    <p:sldLayoutId id="2147483958" r:id="rId11"/>
    <p:sldLayoutId id="2147483929" r:id="rId12"/>
    <p:sldLayoutId id="2147483930" r:id="rId13"/>
    <p:sldLayoutId id="2147483931" r:id="rId14"/>
    <p:sldLayoutId id="2147483932" r:id="rId15"/>
    <p:sldLayoutId id="2147483959" r:id="rId16"/>
    <p:sldLayoutId id="2147483936" r:id="rId17"/>
    <p:sldLayoutId id="2147483952" r:id="rId18"/>
    <p:sldLayoutId id="2147483961" r:id="rId19"/>
    <p:sldLayoutId id="2147483940" r:id="rId20"/>
    <p:sldLayoutId id="2147483962" r:id="rId21"/>
    <p:sldLayoutId id="2147483954" r:id="rId22"/>
    <p:sldLayoutId id="2147483934" r:id="rId23"/>
    <p:sldLayoutId id="2147483933" r:id="rId24"/>
    <p:sldLayoutId id="2147483935" r:id="rId25"/>
    <p:sldLayoutId id="2147483953" r:id="rId26"/>
    <p:sldLayoutId id="2147483960" r:id="rId27"/>
    <p:sldLayoutId id="2147483955" r:id="rId28"/>
    <p:sldLayoutId id="2147483956" r:id="rId29"/>
    <p:sldLayoutId id="2147483957" r:id="rId30"/>
    <p:sldLayoutId id="2147483948" r:id="rId31"/>
    <p:sldLayoutId id="2147483950" r:id="rId32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kumimoji="1" lang="en-US" sz="2400" kern="1200" smtClean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183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Pct val="75000"/>
        <a:buFont typeface="Arial" panose="020B0604020202020204" pitchFamily="34" charset="0"/>
        <a:buChar char="•"/>
        <a:defRPr kumimoji="1" lang="en-US" sz="1400" b="0" i="0" kern="1200" dirty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1pPr>
      <a:lvl2pPr marL="365760" indent="-182880" algn="l" defTabSz="183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Pct val="75000"/>
        <a:buFont typeface="Arial" panose="020B0604020202020204" pitchFamily="34" charset="0"/>
        <a:buChar char="•"/>
        <a:defRPr kumimoji="1" lang="en-US" sz="1400" b="0" i="0" kern="1200" dirty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2pPr>
      <a:lvl3pPr marL="548640" indent="-182880" algn="l" defTabSz="183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Pct val="75000"/>
        <a:buFont typeface="Arial" panose="020B0604020202020204" pitchFamily="34" charset="0"/>
        <a:buChar char="•"/>
        <a:defRPr kumimoji="1" lang="en-US" sz="1400" b="0" i="0" kern="1200" dirty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3pPr>
      <a:lvl4pPr marL="731520" indent="-182880" algn="l" defTabSz="183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Pct val="75000"/>
        <a:buFont typeface="Arial" panose="020B0604020202020204" pitchFamily="34" charset="0"/>
        <a:buChar char="•"/>
        <a:defRPr kumimoji="1" lang="en-US" sz="1400" b="0" i="0" kern="1200" dirty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4pPr>
      <a:lvl5pPr marL="914400" indent="-182880" algn="l" defTabSz="183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Pct val="75000"/>
        <a:buFont typeface="Arial" panose="020B0604020202020204" pitchFamily="34" charset="0"/>
        <a:buChar char="•"/>
        <a:defRPr kumimoji="1" lang="en-IN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 userDrawn="1">
          <p15:clr>
            <a:srgbClr val="A4A3A4"/>
          </p15:clr>
        </p15:guide>
        <p15:guide id="4" orient="horz" pos="178">
          <p15:clr>
            <a:srgbClr val="A4A3A4"/>
          </p15:clr>
        </p15:guide>
        <p15:guide id="7" orient="horz" pos="2958" userDrawn="1">
          <p15:clr>
            <a:srgbClr val="A4A3A4"/>
          </p15:clr>
        </p15:guide>
        <p15:guide id="15" orient="horz" pos="1620" userDrawn="1">
          <p15:clr>
            <a:srgbClr val="F26B43"/>
          </p15:clr>
        </p15:guide>
        <p15:guide id="16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F7E511FA-FDCC-0E85-6C6B-E8E62F6D30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02920" y="2534042"/>
            <a:ext cx="7980679" cy="1098000"/>
          </a:xfrm>
        </p:spPr>
        <p:txBody>
          <a:bodyPr/>
          <a:lstStyle/>
          <a:p>
            <a:r>
              <a:rPr lang="en-US" sz="3200" dirty="0"/>
              <a:t>2026 Build out Cup </a:t>
            </a:r>
            <a:r>
              <a:rPr lang="ja-JP" altLang="en-US" sz="3200" dirty="0"/>
              <a:t>エントリーシート</a:t>
            </a:r>
            <a:endParaRPr lang="en-US" sz="3200" dirty="0"/>
          </a:p>
          <a:p>
            <a:r>
              <a:rPr lang="en-US" sz="1800" dirty="0"/>
              <a:t>Be Precise, Stay Brilliant - </a:t>
            </a:r>
            <a:r>
              <a:rPr lang="ja-JP" altLang="en-US" sz="1800" dirty="0"/>
              <a:t>診断・治療に貢献した工夫と挑戦</a:t>
            </a:r>
            <a:endParaRPr lang="en-US" altLang="ja-JP" sz="1800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9891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:a16="http://schemas.microsoft.com/office/drawing/2014/main"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38A1F13B-4AD6-2E67-7729-A11786EE3B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9"/>
          </p:nvPr>
        </p:nvSpPr>
        <p:spPr>
          <a:xfrm>
            <a:off x="500836" y="1009396"/>
            <a:ext cx="3934316" cy="300082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1100" dirty="0"/>
              <a:t>1. </a:t>
            </a:r>
            <a:r>
              <a:rPr kumimoji="1" lang="ja-JP" altLang="en-US" sz="1100" dirty="0"/>
              <a:t>下記２点をメールに添付をお願いいたします。</a:t>
            </a:r>
            <a:endParaRPr kumimoji="1"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kumimoji="1"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kumimoji="1"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kumimoji="1" lang="en-US" altLang="ja-JP" sz="1100" dirty="0"/>
          </a:p>
          <a:p>
            <a:pPr marL="0" indent="0">
              <a:buNone/>
            </a:pPr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54FB229-D7DC-8610-4828-BD70D5FB7F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エントリーシート提出方法について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F448250-A60F-6BA4-7D3B-6F941743059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D5A4A1-5DE9-7A84-87FF-C5F0CA078FC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4681098-1424-F904-7876-AA9546191C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794" y="1275033"/>
            <a:ext cx="1386399" cy="7798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F6205E0-3F78-4240-CE15-FEDDDE9071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03909" y="2196846"/>
            <a:ext cx="27674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エントリーシート（</a:t>
            </a:r>
            <a:r>
              <a:rPr kumimoji="1" lang="en-US" altLang="ja-JP" sz="1050" dirty="0"/>
              <a:t>PowerPoint</a:t>
            </a:r>
            <a:r>
              <a:rPr kumimoji="1" lang="ja-JP" altLang="en-US" sz="1050" dirty="0"/>
              <a:t>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00A1AAE-9698-F74A-D296-C65D183BF62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0836" y="2685045"/>
            <a:ext cx="69132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en-US" altLang="ja-JP" sz="1100" dirty="0"/>
              <a:t>2. </a:t>
            </a:r>
            <a:r>
              <a:rPr kumimoji="1" lang="ja-JP" altLang="en-US" sz="1100" dirty="0"/>
              <a:t>メール本文には下記内容を記載の上、</a:t>
            </a:r>
            <a:r>
              <a:rPr kumimoji="1" lang="en-US" altLang="ja-JP" sz="1100" dirty="0"/>
              <a:t>Email: </a:t>
            </a:r>
            <a:r>
              <a:rPr kumimoji="1" lang="en-US" altLang="ja-JP" sz="1100" u="sng" dirty="0"/>
              <a:t>ct.applications.japan@philips.com</a:t>
            </a:r>
            <a:r>
              <a:rPr kumimoji="1" lang="ja-JP" altLang="en-US" sz="1100" dirty="0"/>
              <a:t>までお送りください。</a:t>
            </a:r>
            <a:endParaRPr kumimoji="1" lang="en-US" altLang="ja-JP" sz="1100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B124AE53-60EC-D691-7FC8-FE72C8A300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052" y="1255948"/>
            <a:ext cx="569722" cy="8145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6" name="Picture 2" descr="Microsoft Word Icon PNGs for Free Download">
            <a:extLst>
              <a:ext uri="{FF2B5EF4-FFF2-40B4-BE49-F238E27FC236}">
                <a16:creationId xmlns:a16="http://schemas.microsoft.com/office/drawing/2014/main" id="{C04956B3-2913-F247-5DCC-76937A22C6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3571" y1="50714" x2="33571" y2="50714"/>
                        <a14:foregroundMark x1="32755" y1="50714" x2="37143" y2="44184"/>
                        <a14:foregroundMark x1="40714" y1="42041" x2="27041" y2="58571"/>
                        <a14:foregroundMark x1="40000" y1="43469" x2="19796" y2="44898"/>
                        <a14:foregroundMark x1="34286" y1="47755" x2="27755" y2="56429"/>
                        <a14:foregroundMark x1="32041" y1="44184" x2="35000" y2="55714"/>
                        <a14:foregroundMark x1="25612" y1="46327" x2="22653" y2="47041"/>
                        <a14:foregroundMark x1="34286" y1="44184" x2="22653" y2="47041"/>
                        <a14:foregroundMark x1="27755" y1="48469" x2="32755" y2="65102"/>
                        <a14:foregroundMark x1="26327" y1="42041" x2="31327" y2="61531"/>
                        <a14:foregroundMark x1="23367" y1="50714" x2="27041" y2="60816"/>
                        <a14:foregroundMark x1="25612" y1="51429" x2="30612" y2="56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813" y="1726182"/>
            <a:ext cx="569722" cy="56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werpoint 2025 icons Icons, Logos, Symbols – Free Download PNG, SVG">
            <a:extLst>
              <a:ext uri="{FF2B5EF4-FFF2-40B4-BE49-F238E27FC236}">
                <a16:creationId xmlns:a16="http://schemas.microsoft.com/office/drawing/2014/main" id="{B570FD94-F5C7-2D51-02E5-458ECA7081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50" b="90000" l="7417" r="90417">
                        <a14:foregroundMark x1="12917" y1="57333" x2="9667" y2="76583"/>
                        <a14:foregroundMark x1="9667" y1="76583" x2="13250" y2="80833"/>
                        <a14:foregroundMark x1="10917" y1="46583" x2="7417" y2="71667"/>
                        <a14:foregroundMark x1="27833" y1="57083" x2="24750" y2="66417"/>
                        <a14:foregroundMark x1="31167" y1="61583" x2="19333" y2="70667"/>
                        <a14:foregroundMark x1="19333" y1="70667" x2="29667" y2="59667"/>
                        <a14:foregroundMark x1="29667" y1="59667" x2="21667" y2="55167"/>
                        <a14:foregroundMark x1="16000" y1="58833" x2="20250" y2="68000"/>
                        <a14:foregroundMark x1="24583" y1="57667" x2="17750" y2="57917"/>
                        <a14:foregroundMark x1="18167" y1="57083" x2="19083" y2="70333"/>
                        <a14:foregroundMark x1="19667" y1="71833" x2="19917" y2="74167"/>
                        <a14:foregroundMark x1="46333" y1="9333" x2="53500" y2="11250"/>
                        <a14:foregroundMark x1="44167" y1="90083" x2="49000" y2="90083"/>
                        <a14:foregroundMark x1="90417" y1="55000" x2="88667" y2="48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91" y="1780031"/>
            <a:ext cx="469719" cy="46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214E681-0A67-A441-16AD-A82B6A56BF3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92838" y="2212498"/>
            <a:ext cx="1836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著作物利用許諾書（</a:t>
            </a:r>
            <a:r>
              <a:rPr kumimoji="1" lang="en-US" altLang="ja-JP" sz="1050" dirty="0"/>
              <a:t>Word</a:t>
            </a:r>
            <a:r>
              <a:rPr kumimoji="1" lang="ja-JP" altLang="en-US" sz="1050" dirty="0"/>
              <a:t>）</a:t>
            </a:r>
          </a:p>
        </p:txBody>
      </p:sp>
      <p:pic>
        <p:nvPicPr>
          <p:cNvPr id="12" name="図 11" descr="グラフィカル ユーザー インターフェイス, テキスト, アプリケーション, メール&#10;&#10;AI 生成コンテンツは誤りを含む可能性があります。">
            <a:extLst>
              <a:ext uri="{FF2B5EF4-FFF2-40B4-BE49-F238E27FC236}">
                <a16:creationId xmlns:a16="http://schemas.microsoft.com/office/drawing/2014/main" id="{36787CEE-EA1F-E5CF-EB4C-DBDAC08B75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rcRect b="17776"/>
          <a:stretch>
            <a:fillRect/>
          </a:stretch>
        </p:blipFill>
        <p:spPr>
          <a:xfrm>
            <a:off x="1664426" y="2957903"/>
            <a:ext cx="3272992" cy="173792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91BF0FD-E6C1-DCF7-9677-FADD7F53174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93891" y="2966598"/>
            <a:ext cx="21774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 dirty="0"/>
              <a:t>ct.applications.japan@philips.com</a:t>
            </a:r>
            <a:endParaRPr lang="ja-JP" altLang="en-US" sz="1100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C1014FE3-2E1C-BBCC-0AD4-0CF3ACBF5EC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4621763" y="3874731"/>
            <a:ext cx="821094" cy="0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E391003-484D-FDBE-2702-0F17133E291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42857" y="3743926"/>
            <a:ext cx="11272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/>
              <a:t>資料２点を添付</a:t>
            </a: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82E36F35-21D5-E2A4-BDBE-781EEAC3082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3786857" y="4257286"/>
            <a:ext cx="1656000" cy="0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EE4B394-492D-578B-71C8-A52E855FA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42857" y="4128647"/>
            <a:ext cx="31470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/>
              <a:t>ご施設名とお名前（日本語＋英語）を本文に記載</a:t>
            </a:r>
          </a:p>
        </p:txBody>
      </p:sp>
    </p:spTree>
    <p:extLst>
      <p:ext uri="{BB962C8B-B14F-4D97-AF65-F5344CB8AC3E}">
        <p14:creationId xmlns:p14="http://schemas.microsoft.com/office/powerpoint/2010/main" val="379575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90196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2F05DF7-6DCF-481F-5322-08E9F73491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エントリーシート注意事項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2F786F-AABB-B83C-2E47-61A24A2D58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02919" y="4928616"/>
            <a:ext cx="5486400" cy="914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1A556-1BDB-4DD8-A59A-FE31D3FD18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82121" y="4928616"/>
            <a:ext cx="199973" cy="91440"/>
          </a:xfrm>
        </p:spPr>
        <p:txBody>
          <a:bodyPr/>
          <a:lstStyle/>
          <a:p>
            <a:fld id="{A5163908-529D-4A49-892F-D37C4044DF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B083D8-076F-0D95-0EE2-A56B2F6465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9"/>
          </p:nvPr>
        </p:nvSpPr>
        <p:spPr/>
        <p:txBody>
          <a:bodyPr/>
          <a:lstStyle/>
          <a:p>
            <a:r>
              <a:rPr lang="ja-JP" altLang="en-US" sz="1600" dirty="0"/>
              <a:t>スライドサイズは</a:t>
            </a:r>
            <a:r>
              <a:rPr lang="en-US" altLang="ja-JP" sz="1600" b="1" dirty="0">
                <a:solidFill>
                  <a:srgbClr val="FF0000"/>
                </a:solidFill>
              </a:rPr>
              <a:t>16:9</a:t>
            </a:r>
            <a:r>
              <a:rPr lang="ja-JP" altLang="en-US" sz="1600" dirty="0"/>
              <a:t>で作成してください。</a:t>
            </a:r>
          </a:p>
          <a:p>
            <a:r>
              <a:rPr lang="ja-JP" altLang="en-US" sz="1600" dirty="0"/>
              <a:t>枠のレイアウトは自由に変更可能です。</a:t>
            </a:r>
            <a:endParaRPr lang="en-US" altLang="ja-JP" sz="1600" dirty="0"/>
          </a:p>
          <a:p>
            <a:r>
              <a:rPr lang="ja-JP" altLang="en-US" sz="1600" dirty="0"/>
              <a:t>自由記載枠の</a:t>
            </a:r>
            <a:r>
              <a:rPr lang="ja-JP" altLang="en-US" sz="1600" b="1" dirty="0">
                <a:solidFill>
                  <a:srgbClr val="FF0000"/>
                </a:solidFill>
              </a:rPr>
              <a:t>フォントサイズは</a:t>
            </a:r>
            <a:r>
              <a:rPr lang="en-US" altLang="ja-JP" sz="1600" b="1" dirty="0">
                <a:solidFill>
                  <a:srgbClr val="FF0000"/>
                </a:solidFill>
              </a:rPr>
              <a:t>12</a:t>
            </a:r>
            <a:r>
              <a:rPr lang="ja-JP" altLang="en-US" sz="1600" b="1" dirty="0">
                <a:solidFill>
                  <a:srgbClr val="FF0000"/>
                </a:solidFill>
              </a:rPr>
              <a:t>ポイント</a:t>
            </a:r>
            <a:r>
              <a:rPr lang="ja-JP" altLang="en-US" sz="1600" dirty="0"/>
              <a:t>以上としてください。</a:t>
            </a:r>
          </a:p>
          <a:p>
            <a:r>
              <a:rPr lang="ja-JP" altLang="en-US" sz="1600" dirty="0"/>
              <a:t>スライド枚数の</a:t>
            </a:r>
            <a:r>
              <a:rPr lang="ja-JP" altLang="en-US" sz="1600" b="1" dirty="0">
                <a:solidFill>
                  <a:srgbClr val="FF0000"/>
                </a:solidFill>
              </a:rPr>
              <a:t>追加および動画の挿入は不可</a:t>
            </a:r>
            <a:r>
              <a:rPr lang="ja-JP" altLang="en-US" sz="1600" dirty="0"/>
              <a:t>とします。</a:t>
            </a:r>
            <a:endParaRPr lang="en-US" altLang="ja-JP" sz="1600" dirty="0"/>
          </a:p>
          <a:p>
            <a:r>
              <a:rPr lang="ja-JP" altLang="en-US" sz="1600" dirty="0"/>
              <a:t>症例や臨床画像の使用について、個人情報が特定されないよう配慮してください。</a:t>
            </a:r>
          </a:p>
          <a:p>
            <a:endParaRPr lang="en-GB" sz="1600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15507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:a16="http://schemas.microsoft.com/office/drawing/2014/main"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8A3B29-016A-354D-1266-1A4345C8F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エントリーシート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91984D2-5717-E2C7-F07C-4905E50AFC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20CCC1-45D8-724F-8070-E42804DA76F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C4C6660E-9EDD-7F81-A9C1-15D0379CDD3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0836" y="906829"/>
            <a:ext cx="1345894" cy="225325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タイトル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B44F3C8-BDE3-7F35-3B32-8F7EFA7D8331}"/>
              </a:ext>
            </a:extLst>
          </p:cNvPr>
          <p:cNvSpPr/>
          <p:nvPr/>
        </p:nvSpPr>
        <p:spPr>
          <a:xfrm>
            <a:off x="502919" y="1151875"/>
            <a:ext cx="8133537" cy="1419875"/>
          </a:xfrm>
          <a:prstGeom prst="rect">
            <a:avLst/>
          </a:prstGeom>
          <a:noFill/>
          <a:ln w="25400" cap="flat" cmpd="sng" algn="ctr">
            <a:solidFill>
              <a:schemeClr val="tx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endParaRPr kumimoji="1" lang="ja-JP" altLang="en-US" sz="1400" dirty="0" err="1">
              <a:solidFill>
                <a:schemeClr val="bg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473236D-FBAD-66D2-D0F1-216318649B30}"/>
              </a:ext>
            </a:extLst>
          </p:cNvPr>
          <p:cNvSpPr/>
          <p:nvPr/>
        </p:nvSpPr>
        <p:spPr>
          <a:xfrm>
            <a:off x="495300" y="3088305"/>
            <a:ext cx="8133537" cy="1241647"/>
          </a:xfrm>
          <a:prstGeom prst="rect">
            <a:avLst/>
          </a:prstGeom>
          <a:noFill/>
          <a:ln w="25400" cap="flat" cmpd="sng" algn="ctr">
            <a:solidFill>
              <a:schemeClr val="tx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endParaRPr kumimoji="1" lang="ja-JP" altLang="en-US" sz="1400" dirty="0" err="1">
              <a:solidFill>
                <a:schemeClr val="bg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5AC792-7DEA-C617-7169-B308A41FD396}"/>
              </a:ext>
            </a:extLst>
          </p:cNvPr>
          <p:cNvSpPr txBox="1"/>
          <p:nvPr/>
        </p:nvSpPr>
        <p:spPr>
          <a:xfrm>
            <a:off x="564535" y="1231256"/>
            <a:ext cx="39356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カテゴリー：□</a:t>
            </a:r>
            <a:r>
              <a:rPr kumimoji="1" lang="en-US" altLang="ja-JP" dirty="0"/>
              <a:t>Spectral</a:t>
            </a:r>
            <a:r>
              <a:rPr kumimoji="1" lang="ja-JP" altLang="en-US" dirty="0"/>
              <a:t>部門　□</a:t>
            </a:r>
            <a:r>
              <a:rPr kumimoji="1" lang="en-US" altLang="ja-JP" dirty="0"/>
              <a:t>Conventional</a:t>
            </a:r>
            <a:r>
              <a:rPr kumimoji="1" lang="ja-JP" altLang="en-US" dirty="0"/>
              <a:t>部門</a:t>
            </a:r>
          </a:p>
        </p:txBody>
      </p:sp>
      <p:sp>
        <p:nvSpPr>
          <p:cNvPr id="9" name="コンテンツ プレースホルダー 4">
            <a:extLst>
              <a:ext uri="{FF2B5EF4-FFF2-40B4-BE49-F238E27FC236}">
                <a16:creationId xmlns:a16="http://schemas.microsoft.com/office/drawing/2014/main" id="{B2315606-BB14-BB34-680F-E468E5B99403}"/>
              </a:ext>
            </a:extLst>
          </p:cNvPr>
          <p:cNvSpPr txBox="1">
            <a:spLocks/>
          </p:cNvSpPr>
          <p:nvPr/>
        </p:nvSpPr>
        <p:spPr>
          <a:xfrm>
            <a:off x="515163" y="2790554"/>
            <a:ext cx="1199433" cy="300083"/>
          </a:xfrm>
          <a:prstGeom prst="rect">
            <a:avLst/>
          </a:prstGeom>
        </p:spPr>
        <p:txBody>
          <a:bodyPr vert="horz" lIns="0" tIns="0" rIns="0" bIns="0" spcCol="324000" rtlCol="0">
            <a:noAutofit/>
          </a:bodyPr>
          <a:lstStyle>
            <a:lvl1pPr marL="182880" indent="-182880" algn="l" defTabSz="1828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 kumimoji="1" lang="en-US" sz="1400" b="0" i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365760" indent="-182880" algn="l" defTabSz="1828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 kumimoji="1" lang="en-US" sz="1400" b="0" i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548640" indent="-182880" algn="l" defTabSz="1828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 kumimoji="1" lang="en-US" sz="1400" b="0" i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731520" indent="-182880" algn="l" defTabSz="1828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 kumimoji="1" lang="en-US" sz="1400" b="0" i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914400" indent="-182880" algn="l" defTabSz="1828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 kumimoji="1" lang="en-IN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8" indent="-228588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応募者情報</a:t>
            </a:r>
          </a:p>
        </p:txBody>
      </p:sp>
      <p:sp>
        <p:nvSpPr>
          <p:cNvPr id="10" name="コンテンツ プレースホルダー 4">
            <a:extLst>
              <a:ext uri="{FF2B5EF4-FFF2-40B4-BE49-F238E27FC236}">
                <a16:creationId xmlns:a16="http://schemas.microsoft.com/office/drawing/2014/main" id="{C830B3DD-8309-B9E1-7573-8B166BCAD0D8}"/>
              </a:ext>
            </a:extLst>
          </p:cNvPr>
          <p:cNvSpPr txBox="1">
            <a:spLocks/>
          </p:cNvSpPr>
          <p:nvPr/>
        </p:nvSpPr>
        <p:spPr>
          <a:xfrm>
            <a:off x="803415" y="3284695"/>
            <a:ext cx="7537169" cy="896393"/>
          </a:xfrm>
          <a:prstGeom prst="rect">
            <a:avLst/>
          </a:prstGeom>
        </p:spPr>
        <p:txBody>
          <a:bodyPr vert="horz" lIns="0" tIns="0" rIns="0" bIns="0" spcCol="324000" rtlCol="0">
            <a:noAutofit/>
          </a:bodyPr>
          <a:lstStyle>
            <a:lvl1pPr marL="182880" indent="-182880" algn="l" defTabSz="1828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 kumimoji="1" lang="en-US" sz="1400" b="0" i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365760" indent="-182880" algn="l" defTabSz="1828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 kumimoji="1" lang="en-US" sz="1400" b="0" i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548640" indent="-182880" algn="l" defTabSz="1828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 kumimoji="1" lang="en-US" sz="1400" b="0" i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731520" indent="-182880" algn="l" defTabSz="1828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 kumimoji="1" lang="en-US" sz="1400" b="0" i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914400" indent="-182880" algn="l" defTabSz="1828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 kumimoji="1" lang="en-IN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8" indent="-228588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ご所属：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氏名（ふりがな）：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年齢：□</a:t>
            </a:r>
            <a:r>
              <a:rPr lang="en-US" altLang="ja-JP" dirty="0"/>
              <a:t>30</a:t>
            </a:r>
            <a:r>
              <a:rPr lang="ja-JP" altLang="en-US" dirty="0"/>
              <a:t>歳未満　□</a:t>
            </a:r>
            <a:r>
              <a:rPr lang="en-US" altLang="ja-JP" dirty="0"/>
              <a:t>30</a:t>
            </a:r>
            <a:r>
              <a:rPr lang="ja-JP" altLang="en-US" dirty="0"/>
              <a:t>歳以上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855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F5295-1AFD-4C82-02AA-B2CBF2663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E01A79-8F32-74CE-85FD-FA4466C7A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31" y="282575"/>
            <a:ext cx="8133537" cy="462159"/>
          </a:xfrm>
        </p:spPr>
        <p:txBody>
          <a:bodyPr/>
          <a:lstStyle/>
          <a:p>
            <a:r>
              <a:rPr lang="ja-JP" altLang="en-US" sz="1600" dirty="0">
                <a:solidFill>
                  <a:schemeClr val="tx1"/>
                </a:solidFill>
              </a:rPr>
              <a:t>背景・目的</a:t>
            </a:r>
            <a:br>
              <a:rPr lang="en-US" altLang="ja-JP" sz="1600" dirty="0">
                <a:solidFill>
                  <a:schemeClr val="tx1"/>
                </a:solidFill>
              </a:rPr>
            </a:br>
            <a:r>
              <a:rPr lang="ja-JP" altLang="en-US" sz="1100" dirty="0">
                <a:solidFill>
                  <a:schemeClr val="tx1"/>
                </a:solidFill>
              </a:rPr>
              <a:t>（臨床的背景・撮影上の課題・検証した内容などを簡潔に記載）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3DA151F-BF82-B6BB-76E8-88DD540FA9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D5D636-3BC1-C35A-D620-F103ECAC933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3DD19A1-E94B-CE06-0699-30095C3CB6D1}"/>
              </a:ext>
            </a:extLst>
          </p:cNvPr>
          <p:cNvSpPr/>
          <p:nvPr/>
        </p:nvSpPr>
        <p:spPr>
          <a:xfrm>
            <a:off x="502919" y="744734"/>
            <a:ext cx="8139929" cy="719137"/>
          </a:xfrm>
          <a:prstGeom prst="rect">
            <a:avLst/>
          </a:prstGeom>
          <a:noFill/>
          <a:ln w="25400" cap="flat" cmpd="sng" algn="ctr">
            <a:solidFill>
              <a:schemeClr val="tx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endParaRPr kumimoji="1" lang="ja-JP" altLang="en-US" sz="1400" dirty="0" err="1">
              <a:solidFill>
                <a:schemeClr val="bg1"/>
              </a:solidFill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ECCF294E-ADFF-327A-06F5-DEE16D15F778}"/>
              </a:ext>
            </a:extLst>
          </p:cNvPr>
          <p:cNvSpPr txBox="1">
            <a:spLocks/>
          </p:cNvSpPr>
          <p:nvPr/>
        </p:nvSpPr>
        <p:spPr>
          <a:xfrm>
            <a:off x="502919" y="1581548"/>
            <a:ext cx="2588624" cy="3444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lang="en-US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200" dirty="0">
                <a:solidFill>
                  <a:schemeClr val="tx1"/>
                </a:solidFill>
              </a:rPr>
              <a:t>自由記載（画像添付可）</a:t>
            </a:r>
          </a:p>
        </p:txBody>
      </p:sp>
    </p:spTree>
    <p:extLst>
      <p:ext uri="{BB962C8B-B14F-4D97-AF65-F5344CB8AC3E}">
        <p14:creationId xmlns:p14="http://schemas.microsoft.com/office/powerpoint/2010/main" val="88452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90774-132C-BC53-7CA1-1DE074B98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502E26C-F8EA-DD20-2DCC-39ED9998635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8E18D0-223B-42C4-0364-C3AD7ED2AEE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5056A9CA-13C7-97DD-7309-B21F1C9DDA94}"/>
              </a:ext>
            </a:extLst>
          </p:cNvPr>
          <p:cNvSpPr txBox="1">
            <a:spLocks/>
          </p:cNvSpPr>
          <p:nvPr/>
        </p:nvSpPr>
        <p:spPr>
          <a:xfrm>
            <a:off x="502919" y="282575"/>
            <a:ext cx="2588624" cy="3444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lang="en-US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200" dirty="0">
                <a:solidFill>
                  <a:schemeClr val="tx1"/>
                </a:solidFill>
              </a:rPr>
              <a:t>自由記載（画像添付可）</a:t>
            </a:r>
          </a:p>
        </p:txBody>
      </p:sp>
    </p:spTree>
    <p:extLst>
      <p:ext uri="{BB962C8B-B14F-4D97-AF65-F5344CB8AC3E}">
        <p14:creationId xmlns:p14="http://schemas.microsoft.com/office/powerpoint/2010/main" val="248947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7F4AD-665D-5E54-AD74-020766507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50510B-F84C-4391-9767-47F169D36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19" y="294493"/>
            <a:ext cx="8133537" cy="296450"/>
          </a:xfrm>
        </p:spPr>
        <p:txBody>
          <a:bodyPr/>
          <a:lstStyle/>
          <a:p>
            <a:r>
              <a:rPr kumimoji="1" lang="ja-JP" altLang="en-US" sz="1600" dirty="0">
                <a:solidFill>
                  <a:schemeClr val="tx1"/>
                </a:solidFill>
              </a:rPr>
              <a:t>臨床的有用点</a:t>
            </a:r>
            <a:r>
              <a:rPr kumimoji="1" lang="en-US" altLang="ja-JP" sz="1100" dirty="0">
                <a:solidFill>
                  <a:schemeClr val="tx1"/>
                </a:solidFill>
              </a:rPr>
              <a:t>(</a:t>
            </a:r>
            <a:r>
              <a:rPr kumimoji="1" lang="ja-JP" altLang="en-US" sz="1100" dirty="0">
                <a:solidFill>
                  <a:schemeClr val="tx1"/>
                </a:solidFill>
              </a:rPr>
              <a:t>診断・治療にどう寄与したかなど具体的に記載</a:t>
            </a:r>
            <a:r>
              <a:rPr kumimoji="1" lang="en-US" altLang="ja-JP" sz="1100" dirty="0">
                <a:solidFill>
                  <a:schemeClr val="tx1"/>
                </a:solidFill>
              </a:rPr>
              <a:t>)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DD91F58-240E-B35A-94F3-1D61B06E6B7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F658F9-E525-37AC-8813-E2F9278C4EF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5163908-529D-4A49-892F-D37C4044DFD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1280083-D058-CF79-A5A2-D53783DB62B7}"/>
              </a:ext>
            </a:extLst>
          </p:cNvPr>
          <p:cNvSpPr/>
          <p:nvPr/>
        </p:nvSpPr>
        <p:spPr>
          <a:xfrm>
            <a:off x="505231" y="590942"/>
            <a:ext cx="8133537" cy="1667066"/>
          </a:xfrm>
          <a:prstGeom prst="rect">
            <a:avLst/>
          </a:prstGeom>
          <a:noFill/>
          <a:ln w="25400" cap="flat" cmpd="sng" algn="ctr">
            <a:solidFill>
              <a:schemeClr val="tx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endParaRPr kumimoji="1" lang="ja-JP" altLang="en-US" sz="1400" dirty="0" err="1">
              <a:solidFill>
                <a:schemeClr val="bg1"/>
              </a:solidFill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C8AF2A74-882E-425D-D441-41766683D46C}"/>
              </a:ext>
            </a:extLst>
          </p:cNvPr>
          <p:cNvSpPr txBox="1">
            <a:spLocks/>
          </p:cNvSpPr>
          <p:nvPr/>
        </p:nvSpPr>
        <p:spPr>
          <a:xfrm>
            <a:off x="505231" y="2445794"/>
            <a:ext cx="8133537" cy="34611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lang="en-US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>
                <a:solidFill>
                  <a:schemeClr val="tx1"/>
                </a:solidFill>
              </a:rPr>
              <a:t>技術的有用点</a:t>
            </a:r>
            <a:r>
              <a:rPr lang="ja-JP" altLang="en-US" sz="1100" dirty="0">
                <a:solidFill>
                  <a:schemeClr val="tx1"/>
                </a:solidFill>
                <a:latin typeface="+mn-ea"/>
                <a:ea typeface="+mn-ea"/>
              </a:rPr>
              <a:t>（撮影条件・再構成・解析等で工夫した点を具体的に記載）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ADEDF5B-4ECB-ADB5-2A31-A448D88079E2}"/>
              </a:ext>
            </a:extLst>
          </p:cNvPr>
          <p:cNvSpPr/>
          <p:nvPr/>
        </p:nvSpPr>
        <p:spPr>
          <a:xfrm>
            <a:off x="505231" y="2791908"/>
            <a:ext cx="8133537" cy="1667066"/>
          </a:xfrm>
          <a:prstGeom prst="rect">
            <a:avLst/>
          </a:prstGeom>
          <a:noFill/>
          <a:ln w="25400" cap="flat" cmpd="sng" algn="ctr">
            <a:solidFill>
              <a:schemeClr val="tx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endParaRPr kumimoji="1" lang="ja-JP" altLang="en-US" sz="14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5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ED545-CCC4-7F47-DEA9-85D75274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>
            <a:extLst>
              <a:ext uri="{FF2B5EF4-FFF2-40B4-BE49-F238E27FC236}">
                <a16:creationId xmlns:a16="http://schemas.microsoft.com/office/drawing/2014/main" id="{C03FE811-B0D6-764F-CD82-B571EED36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52" y="376239"/>
            <a:ext cx="4198577" cy="419973"/>
          </a:xfrm>
        </p:spPr>
        <p:txBody>
          <a:bodyPr/>
          <a:lstStyle/>
          <a:p>
            <a:r>
              <a:rPr lang="ja-JP" altLang="en-US" dirty="0"/>
              <a:t>発表内容に関連する条件</a:t>
            </a:r>
          </a:p>
        </p:txBody>
      </p:sp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BA720896-12AC-5BBA-DCEE-68E6ED3B0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960888"/>
              </p:ext>
            </p:extLst>
          </p:nvPr>
        </p:nvGraphicFramePr>
        <p:xfrm>
          <a:off x="495299" y="1074230"/>
          <a:ext cx="8133537" cy="18135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111248">
                  <a:extLst>
                    <a:ext uri="{9D8B030D-6E8A-4147-A177-3AD203B41FA5}">
                      <a16:colId xmlns:a16="http://schemas.microsoft.com/office/drawing/2014/main" val="3289682361"/>
                    </a:ext>
                  </a:extLst>
                </a:gridCol>
                <a:gridCol w="1042974">
                  <a:extLst>
                    <a:ext uri="{9D8B030D-6E8A-4147-A177-3AD203B41FA5}">
                      <a16:colId xmlns:a16="http://schemas.microsoft.com/office/drawing/2014/main" val="3603561157"/>
                    </a:ext>
                  </a:extLst>
                </a:gridCol>
                <a:gridCol w="1105564">
                  <a:extLst>
                    <a:ext uri="{9D8B030D-6E8A-4147-A177-3AD203B41FA5}">
                      <a16:colId xmlns:a16="http://schemas.microsoft.com/office/drawing/2014/main" val="2099964685"/>
                    </a:ext>
                  </a:extLst>
                </a:gridCol>
                <a:gridCol w="1042974">
                  <a:extLst>
                    <a:ext uri="{9D8B030D-6E8A-4147-A177-3AD203B41FA5}">
                      <a16:colId xmlns:a16="http://schemas.microsoft.com/office/drawing/2014/main" val="3215140488"/>
                    </a:ext>
                  </a:extLst>
                </a:gridCol>
                <a:gridCol w="770918">
                  <a:extLst>
                    <a:ext uri="{9D8B030D-6E8A-4147-A177-3AD203B41FA5}">
                      <a16:colId xmlns:a16="http://schemas.microsoft.com/office/drawing/2014/main" val="1261798388"/>
                    </a:ext>
                  </a:extLst>
                </a:gridCol>
                <a:gridCol w="845167">
                  <a:extLst>
                    <a:ext uri="{9D8B030D-6E8A-4147-A177-3AD203B41FA5}">
                      <a16:colId xmlns:a16="http://schemas.microsoft.com/office/drawing/2014/main" val="903475317"/>
                    </a:ext>
                  </a:extLst>
                </a:gridCol>
                <a:gridCol w="1171718">
                  <a:extLst>
                    <a:ext uri="{9D8B030D-6E8A-4147-A177-3AD203B41FA5}">
                      <a16:colId xmlns:a16="http://schemas.microsoft.com/office/drawing/2014/main" val="3892816361"/>
                    </a:ext>
                  </a:extLst>
                </a:gridCol>
                <a:gridCol w="1042974">
                  <a:extLst>
                    <a:ext uri="{9D8B030D-6E8A-4147-A177-3AD203B41FA5}">
                      <a16:colId xmlns:a16="http://schemas.microsoft.com/office/drawing/2014/main" val="1933865002"/>
                    </a:ext>
                  </a:extLst>
                </a:gridCol>
              </a:tblGrid>
              <a:tr h="237910">
                <a:tc gridSpan="8"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</a:rPr>
                        <a:t>Scan Protocol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B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rgbClr val="0B5ED7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651899"/>
                  </a:ext>
                </a:extLst>
              </a:tr>
              <a:tr h="3358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Resolution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Collimation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Pitch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Rotation</a:t>
                      </a:r>
                    </a:p>
                    <a:p>
                      <a:pPr algn="ctr"/>
                      <a:r>
                        <a:rPr kumimoji="1" lang="en-US" altLang="ja-JP" sz="1100" dirty="0"/>
                        <a:t>[sec/rot]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224181"/>
                  </a:ext>
                </a:extLst>
              </a:tr>
              <a:tr h="3358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Voltage</a:t>
                      </a:r>
                    </a:p>
                    <a:p>
                      <a:pPr algn="ctr"/>
                      <a:r>
                        <a:rPr kumimoji="1" lang="en-US" altLang="ja-JP" sz="1100" dirty="0"/>
                        <a:t>[kV]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err="1"/>
                        <a:t>mAs</a:t>
                      </a:r>
                      <a:endParaRPr kumimoji="1" lang="en-US" altLang="ja-JP" sz="1100" dirty="0"/>
                    </a:p>
                    <a:p>
                      <a:pPr algn="ctr"/>
                      <a:r>
                        <a:rPr kumimoji="1" lang="en-US" altLang="ja-JP" sz="1100" dirty="0"/>
                        <a:t>[</a:t>
                      </a:r>
                      <a:r>
                        <a:rPr kumimoji="1" lang="en-US" altLang="ja-JP" sz="1100" dirty="0" err="1"/>
                        <a:t>mAs</a:t>
                      </a:r>
                      <a:r>
                        <a:rPr kumimoji="1" lang="en-US" altLang="ja-JP" sz="1100" dirty="0"/>
                        <a:t>/Slice]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DRI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Scan time</a:t>
                      </a:r>
                    </a:p>
                    <a:p>
                      <a:pPr algn="ctr"/>
                      <a:r>
                        <a:rPr kumimoji="1" lang="en-US" altLang="ja-JP" sz="1100" dirty="0"/>
                        <a:t>[sec]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921108"/>
                  </a:ext>
                </a:extLst>
              </a:tr>
              <a:tr h="3358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Slice Thickness</a:t>
                      </a:r>
                    </a:p>
                    <a:p>
                      <a:pPr algn="ctr"/>
                      <a:r>
                        <a:rPr kumimoji="1" lang="en-US" altLang="ja-JP" sz="1100" dirty="0"/>
                        <a:t>[mm]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Slice Increment</a:t>
                      </a:r>
                    </a:p>
                    <a:p>
                      <a:pPr algn="ctr"/>
                      <a:r>
                        <a:rPr kumimoji="1" lang="en-US" altLang="ja-JP" sz="1100" dirty="0"/>
                        <a:t>[mm]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CTDI</a:t>
                      </a:r>
                    </a:p>
                    <a:p>
                      <a:pPr algn="ctr"/>
                      <a:r>
                        <a:rPr kumimoji="1" lang="en-US" altLang="ja-JP" sz="1100" dirty="0"/>
                        <a:t>[</a:t>
                      </a:r>
                      <a:r>
                        <a:rPr kumimoji="1" lang="en-US" altLang="ja-JP" sz="1100" dirty="0" err="1"/>
                        <a:t>mGy</a:t>
                      </a:r>
                      <a:r>
                        <a:rPr kumimoji="1" lang="en-US" altLang="ja-JP" sz="1100" dirty="0"/>
                        <a:t>]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DLP</a:t>
                      </a:r>
                    </a:p>
                    <a:p>
                      <a:pPr algn="ctr"/>
                      <a:r>
                        <a:rPr kumimoji="1" lang="en-US" altLang="ja-JP" sz="1100" dirty="0"/>
                        <a:t>[</a:t>
                      </a:r>
                      <a:r>
                        <a:rPr kumimoji="1" lang="en-US" altLang="ja-JP" sz="1100" dirty="0" err="1"/>
                        <a:t>mGy</a:t>
                      </a:r>
                      <a:r>
                        <a:rPr kumimoji="1" lang="en-US" altLang="ja-JP" sz="1100" dirty="0"/>
                        <a:t>*cm]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892825"/>
                  </a:ext>
                </a:extLst>
              </a:tr>
              <a:tr h="23095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/>
                        <a:t>再構成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Filter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Level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Image Definition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148114"/>
                  </a:ext>
                </a:extLst>
              </a:tr>
            </a:tbl>
          </a:graphicData>
        </a:graphic>
      </p:graphicFrame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EAE55935-0E26-C348-E40C-17A369C3B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867560"/>
              </p:ext>
            </p:extLst>
          </p:nvPr>
        </p:nvGraphicFramePr>
        <p:xfrm>
          <a:off x="495300" y="2988945"/>
          <a:ext cx="8133536" cy="18592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269047">
                  <a:extLst>
                    <a:ext uri="{9D8B030D-6E8A-4147-A177-3AD203B41FA5}">
                      <a16:colId xmlns:a16="http://schemas.microsoft.com/office/drawing/2014/main" val="3289682361"/>
                    </a:ext>
                  </a:extLst>
                </a:gridCol>
                <a:gridCol w="1260713">
                  <a:extLst>
                    <a:ext uri="{9D8B030D-6E8A-4147-A177-3AD203B41FA5}">
                      <a16:colId xmlns:a16="http://schemas.microsoft.com/office/drawing/2014/main" val="3603561157"/>
                    </a:ext>
                  </a:extLst>
                </a:gridCol>
                <a:gridCol w="1354687">
                  <a:extLst>
                    <a:ext uri="{9D8B030D-6E8A-4147-A177-3AD203B41FA5}">
                      <a16:colId xmlns:a16="http://schemas.microsoft.com/office/drawing/2014/main" val="2099964685"/>
                    </a:ext>
                  </a:extLst>
                </a:gridCol>
                <a:gridCol w="1191078">
                  <a:extLst>
                    <a:ext uri="{9D8B030D-6E8A-4147-A177-3AD203B41FA5}">
                      <a16:colId xmlns:a16="http://schemas.microsoft.com/office/drawing/2014/main" val="3215140488"/>
                    </a:ext>
                  </a:extLst>
                </a:gridCol>
                <a:gridCol w="1866933">
                  <a:extLst>
                    <a:ext uri="{9D8B030D-6E8A-4147-A177-3AD203B41FA5}">
                      <a16:colId xmlns:a16="http://schemas.microsoft.com/office/drawing/2014/main" val="1261798388"/>
                    </a:ext>
                  </a:extLst>
                </a:gridCol>
                <a:gridCol w="1191078">
                  <a:extLst>
                    <a:ext uri="{9D8B030D-6E8A-4147-A177-3AD203B41FA5}">
                      <a16:colId xmlns:a16="http://schemas.microsoft.com/office/drawing/2014/main" val="903475317"/>
                    </a:ext>
                  </a:extLst>
                </a:gridCol>
              </a:tblGrid>
              <a:tr h="237910">
                <a:tc gridSpan="6"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</a:rPr>
                        <a:t>Contrast injection Protocol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B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B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B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B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B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651899"/>
                  </a:ext>
                </a:extLst>
              </a:tr>
              <a:tr h="3358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Concentration</a:t>
                      </a:r>
                    </a:p>
                    <a:p>
                      <a:pPr algn="ctr"/>
                      <a:r>
                        <a:rPr kumimoji="1" lang="ja-JP" altLang="en-US" sz="1100" dirty="0"/>
                        <a:t>造影剤濃度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Volume</a:t>
                      </a:r>
                    </a:p>
                    <a:p>
                      <a:pPr algn="ctr"/>
                      <a:r>
                        <a:rPr kumimoji="1" lang="en-US" altLang="ja-JP" sz="1100" dirty="0"/>
                        <a:t>[mL] or [</a:t>
                      </a:r>
                      <a:r>
                        <a:rPr kumimoji="1" lang="en-US" altLang="ja-JP" sz="1100" dirty="0" err="1"/>
                        <a:t>mgI</a:t>
                      </a:r>
                      <a:r>
                        <a:rPr kumimoji="1" lang="en-US" altLang="ja-JP" sz="1100" dirty="0"/>
                        <a:t>/kg] 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Speed</a:t>
                      </a:r>
                    </a:p>
                    <a:p>
                      <a:pPr algn="ctr"/>
                      <a:r>
                        <a:rPr kumimoji="1" lang="en-US" altLang="ja-JP" sz="1100" dirty="0"/>
                        <a:t>[mL/sec] or [</a:t>
                      </a:r>
                      <a:r>
                        <a:rPr kumimoji="1" lang="en-US" altLang="ja-JP" sz="1100" dirty="0" err="1"/>
                        <a:t>mgI</a:t>
                      </a:r>
                      <a:r>
                        <a:rPr kumimoji="1" lang="en-US" altLang="ja-JP" sz="1100" dirty="0"/>
                        <a:t>/kg/sec]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224181"/>
                  </a:ext>
                </a:extLst>
              </a:tr>
              <a:tr h="28400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Saline</a:t>
                      </a:r>
                      <a:br>
                        <a:rPr kumimoji="1" lang="en-US" altLang="ja-JP" sz="1100" dirty="0"/>
                      </a:br>
                      <a:r>
                        <a:rPr kumimoji="1" lang="ja-JP" altLang="en-US" sz="1100" dirty="0"/>
                        <a:t>生理食塩水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/>
                        <a:t>有・無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Saline Volume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Saline Speed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921108"/>
                  </a:ext>
                </a:extLst>
              </a:tr>
              <a:tr h="3358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Injection method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/>
                        <a:t>Timed, TBT,</a:t>
                      </a:r>
                    </a:p>
                    <a:p>
                      <a:pPr algn="ctr"/>
                      <a:r>
                        <a:rPr kumimoji="1" lang="en-US" altLang="ja-JP" sz="1100" dirty="0"/>
                        <a:t>Test</a:t>
                      </a:r>
                      <a:r>
                        <a:rPr kumimoji="1" lang="ja-JP" altLang="en-US" sz="1100" dirty="0"/>
                        <a:t> </a:t>
                      </a:r>
                      <a:r>
                        <a:rPr kumimoji="1" lang="en-US" altLang="ja-JP" sz="1100" dirty="0"/>
                        <a:t>Injection,</a:t>
                      </a:r>
                    </a:p>
                    <a:p>
                      <a:pPr algn="ctr"/>
                      <a:r>
                        <a:rPr kumimoji="1" lang="en-US" altLang="ja-JP" sz="1100" dirty="0"/>
                        <a:t>Bolus Tracking,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Delay Time</a:t>
                      </a:r>
                    </a:p>
                    <a:p>
                      <a:pPr algn="ctr"/>
                      <a:r>
                        <a:rPr kumimoji="1" lang="en-US" altLang="ja-JP" sz="1100" dirty="0"/>
                        <a:t>/Threshold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Other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/>
                        <a:t>可変注入</a:t>
                      </a:r>
                      <a:r>
                        <a:rPr kumimoji="1" lang="en-US" altLang="ja-JP" sz="1050" dirty="0"/>
                        <a:t>,</a:t>
                      </a:r>
                    </a:p>
                    <a:p>
                      <a:pPr algn="ctr"/>
                      <a:r>
                        <a:rPr kumimoji="1" lang="ja-JP" altLang="en-US" sz="1050" dirty="0"/>
                        <a:t>多段階注入</a:t>
                      </a:r>
                      <a:r>
                        <a:rPr kumimoji="1" lang="en-US" altLang="ja-JP" sz="1050" dirty="0"/>
                        <a:t>,</a:t>
                      </a:r>
                    </a:p>
                    <a:p>
                      <a:pPr algn="ctr"/>
                      <a:r>
                        <a:rPr kumimoji="1" lang="ja-JP" altLang="en-US" sz="1050" dirty="0"/>
                        <a:t>台形クロス注入など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892825"/>
                  </a:ext>
                </a:extLst>
              </a:tr>
            </a:tbl>
          </a:graphicData>
        </a:graphic>
      </p:graphicFrame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2B77A5F2-257F-30E3-CDB3-842834D98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18317"/>
              </p:ext>
            </p:extLst>
          </p:nvPr>
        </p:nvGraphicFramePr>
        <p:xfrm>
          <a:off x="5823077" y="285634"/>
          <a:ext cx="2692660" cy="61015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266707">
                  <a:extLst>
                    <a:ext uri="{9D8B030D-6E8A-4147-A177-3AD203B41FA5}">
                      <a16:colId xmlns:a16="http://schemas.microsoft.com/office/drawing/2014/main" val="3289682361"/>
                    </a:ext>
                  </a:extLst>
                </a:gridCol>
                <a:gridCol w="1425953">
                  <a:extLst>
                    <a:ext uri="{9D8B030D-6E8A-4147-A177-3AD203B41FA5}">
                      <a16:colId xmlns:a16="http://schemas.microsoft.com/office/drawing/2014/main" val="3603561157"/>
                    </a:ext>
                  </a:extLst>
                </a:gridCol>
              </a:tblGrid>
              <a:tr h="237910"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</a:rPr>
                        <a:t>CT Scanner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BB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/>
                        <a:t>Work Station</a:t>
                      </a:r>
                      <a:endParaRPr kumimoji="1" lang="ja-JP" altLang="en-US" sz="12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651899"/>
                  </a:ext>
                </a:extLst>
              </a:tr>
              <a:tr h="335836"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224181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F49FEE-D82F-9ABD-87F8-C4400134E673}"/>
              </a:ext>
            </a:extLst>
          </p:cNvPr>
          <p:cNvSpPr txBox="1"/>
          <p:nvPr/>
        </p:nvSpPr>
        <p:spPr>
          <a:xfrm>
            <a:off x="495299" y="767979"/>
            <a:ext cx="31470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/>
              <a:t>条件表のフォントサイズは自由に変更可能です。</a:t>
            </a:r>
          </a:p>
        </p:txBody>
      </p:sp>
    </p:spTree>
    <p:extLst>
      <p:ext uri="{BB962C8B-B14F-4D97-AF65-F5344CB8AC3E}">
        <p14:creationId xmlns:p14="http://schemas.microsoft.com/office/powerpoint/2010/main" val="288068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5DA4A-E49A-3484-0183-0FD776B30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B9EE6385-464C-29E1-D998-549BE78EBC74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636744529"/>
              </p:ext>
            </p:extLst>
          </p:nvPr>
        </p:nvGraphicFramePr>
        <p:xfrm>
          <a:off x="495299" y="1074230"/>
          <a:ext cx="8169610" cy="19812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936000">
                  <a:extLst>
                    <a:ext uri="{9D8B030D-6E8A-4147-A177-3AD203B41FA5}">
                      <a16:colId xmlns:a16="http://schemas.microsoft.com/office/drawing/2014/main" val="3289682361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0356115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99964685"/>
                    </a:ext>
                  </a:extLst>
                </a:gridCol>
                <a:gridCol w="1042974">
                  <a:extLst>
                    <a:ext uri="{9D8B030D-6E8A-4147-A177-3AD203B41FA5}">
                      <a16:colId xmlns:a16="http://schemas.microsoft.com/office/drawing/2014/main" val="3215140488"/>
                    </a:ext>
                  </a:extLst>
                </a:gridCol>
                <a:gridCol w="770918">
                  <a:extLst>
                    <a:ext uri="{9D8B030D-6E8A-4147-A177-3AD203B41FA5}">
                      <a16:colId xmlns:a16="http://schemas.microsoft.com/office/drawing/2014/main" val="1261798388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903475317"/>
                    </a:ext>
                  </a:extLst>
                </a:gridCol>
                <a:gridCol w="1171718">
                  <a:extLst>
                    <a:ext uri="{9D8B030D-6E8A-4147-A177-3AD203B41FA5}">
                      <a16:colId xmlns:a16="http://schemas.microsoft.com/office/drawing/2014/main" val="389281636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933865002"/>
                    </a:ext>
                  </a:extLst>
                </a:gridCol>
              </a:tblGrid>
              <a:tr h="237910">
                <a:tc gridSpan="8"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</a:rPr>
                        <a:t>Scan Protocol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B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rgbClr val="0B5ED7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651899"/>
                  </a:ext>
                </a:extLst>
              </a:tr>
              <a:tr h="3358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Resolution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Standard</a:t>
                      </a:r>
                      <a:endParaRPr kumimoji="1" lang="ja-JP" altLang="en-US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Collimation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128*0.625</a:t>
                      </a:r>
                      <a:endParaRPr kumimoji="1" lang="ja-JP" altLang="en-US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Pitch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1.4</a:t>
                      </a:r>
                      <a:endParaRPr kumimoji="1" lang="ja-JP" altLang="en-US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/>
                        <a:t>Rotation</a:t>
                      </a:r>
                    </a:p>
                    <a:p>
                      <a:pPr algn="ctr"/>
                      <a:r>
                        <a:rPr kumimoji="1" lang="en-US" altLang="ja-JP" sz="1100" dirty="0"/>
                        <a:t>[sec/rot]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0.27</a:t>
                      </a:r>
                      <a:endParaRPr kumimoji="1" lang="ja-JP" altLang="en-US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224181"/>
                  </a:ext>
                </a:extLst>
              </a:tr>
              <a:tr h="3358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Voltage</a:t>
                      </a:r>
                    </a:p>
                    <a:p>
                      <a:pPr algn="ctr"/>
                      <a:r>
                        <a:rPr kumimoji="1" lang="en-US" altLang="ja-JP" sz="1100" dirty="0"/>
                        <a:t>[kV]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100kV</a:t>
                      </a:r>
                      <a:endParaRPr kumimoji="1" lang="ja-JP" altLang="en-US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err="1"/>
                        <a:t>mAs</a:t>
                      </a:r>
                      <a:endParaRPr kumimoji="1" lang="en-US" altLang="ja-JP" sz="1100" dirty="0"/>
                    </a:p>
                    <a:p>
                      <a:pPr algn="ctr"/>
                      <a:r>
                        <a:rPr kumimoji="1" lang="en-US" altLang="ja-JP" sz="1100" dirty="0"/>
                        <a:t>[</a:t>
                      </a:r>
                      <a:r>
                        <a:rPr kumimoji="1" lang="en-US" altLang="ja-JP" sz="1100" dirty="0" err="1"/>
                        <a:t>mAs</a:t>
                      </a:r>
                      <a:r>
                        <a:rPr kumimoji="1" lang="en-US" altLang="ja-JP" sz="1100" dirty="0"/>
                        <a:t>/Slice]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230</a:t>
                      </a:r>
                      <a:endParaRPr kumimoji="1" lang="ja-JP" altLang="en-US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DRI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solidFill>
                            <a:srgbClr val="DB0383"/>
                          </a:solidFill>
                        </a:rPr>
                        <a:t>マスク画像：</a:t>
                      </a:r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29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solidFill>
                            <a:srgbClr val="DB0383"/>
                          </a:solidFill>
                        </a:rPr>
                        <a:t>造影画像：</a:t>
                      </a:r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37</a:t>
                      </a:r>
                      <a:endParaRPr kumimoji="1" lang="ja-JP" altLang="en-US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Scan time</a:t>
                      </a:r>
                    </a:p>
                    <a:p>
                      <a:pPr algn="ctr"/>
                      <a:r>
                        <a:rPr kumimoji="1" lang="en-US" altLang="ja-JP" sz="1100" dirty="0"/>
                        <a:t>[sec]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2</a:t>
                      </a:r>
                      <a:endParaRPr kumimoji="1" lang="ja-JP" altLang="en-US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921108"/>
                  </a:ext>
                </a:extLst>
              </a:tr>
              <a:tr h="3358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Slice Thickness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0.67</a:t>
                      </a:r>
                      <a:endParaRPr kumimoji="1" lang="ja-JP" altLang="en-US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Slice Increment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0.35</a:t>
                      </a:r>
                      <a:endParaRPr kumimoji="1" lang="ja-JP" altLang="en-US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CTDI</a:t>
                      </a:r>
                    </a:p>
                    <a:p>
                      <a:pPr algn="ctr"/>
                      <a:r>
                        <a:rPr kumimoji="1" lang="en-US" altLang="ja-JP" sz="1100" dirty="0"/>
                        <a:t>[</a:t>
                      </a:r>
                      <a:r>
                        <a:rPr kumimoji="1" lang="en-US" altLang="ja-JP" sz="1100" dirty="0" err="1"/>
                        <a:t>mGy</a:t>
                      </a:r>
                      <a:r>
                        <a:rPr kumimoji="1" lang="en-US" altLang="ja-JP" sz="1100" dirty="0"/>
                        <a:t>]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solidFill>
                            <a:srgbClr val="DB0383"/>
                          </a:solidFill>
                        </a:rPr>
                        <a:t>マスク画像：</a:t>
                      </a:r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20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solidFill>
                            <a:srgbClr val="DB0383"/>
                          </a:solidFill>
                        </a:rPr>
                        <a:t>造影画像：</a:t>
                      </a:r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55</a:t>
                      </a:r>
                      <a:endParaRPr kumimoji="1" lang="ja-JP" altLang="en-US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DLP</a:t>
                      </a:r>
                    </a:p>
                    <a:p>
                      <a:pPr algn="ctr"/>
                      <a:r>
                        <a:rPr kumimoji="1" lang="en-US" altLang="ja-JP" sz="1100" dirty="0"/>
                        <a:t>[</a:t>
                      </a:r>
                      <a:r>
                        <a:rPr kumimoji="1" lang="en-US" altLang="ja-JP" sz="1100" dirty="0" err="1"/>
                        <a:t>mGy</a:t>
                      </a:r>
                      <a:r>
                        <a:rPr kumimoji="1" lang="en-US" altLang="ja-JP" sz="1100" dirty="0"/>
                        <a:t>*cm]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1200</a:t>
                      </a:r>
                      <a:endParaRPr kumimoji="1" lang="ja-JP" altLang="en-US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892825"/>
                  </a:ext>
                </a:extLst>
              </a:tr>
              <a:tr h="23095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/>
                        <a:t>再構成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>
                          <a:solidFill>
                            <a:srgbClr val="DB0383"/>
                          </a:solidFill>
                        </a:rPr>
                        <a:t>マスク画像：</a:t>
                      </a:r>
                      <a:r>
                        <a:rPr kumimoji="1" lang="en-US" altLang="ja-JP" sz="900" b="0" dirty="0" err="1">
                          <a:solidFill>
                            <a:srgbClr val="DB0383"/>
                          </a:solidFill>
                        </a:rPr>
                        <a:t>iDose</a:t>
                      </a:r>
                      <a:br>
                        <a:rPr kumimoji="1" lang="en-US" altLang="ja-JP" sz="900" b="0" dirty="0">
                          <a:solidFill>
                            <a:srgbClr val="DB0383"/>
                          </a:solidFill>
                        </a:rPr>
                      </a:br>
                      <a:r>
                        <a:rPr kumimoji="1" lang="ja-JP" altLang="en-US" sz="900" b="0" dirty="0">
                          <a:solidFill>
                            <a:srgbClr val="DB0383"/>
                          </a:solidFill>
                        </a:rPr>
                        <a:t>造影画像：</a:t>
                      </a:r>
                      <a:r>
                        <a:rPr kumimoji="1" lang="en-US" altLang="ja-JP" sz="900" b="0" dirty="0">
                          <a:solidFill>
                            <a:srgbClr val="DB0383"/>
                          </a:solidFill>
                        </a:rPr>
                        <a:t>MonoE70keV</a:t>
                      </a:r>
                      <a:endParaRPr kumimoji="1" lang="ja-JP" altLang="en-US" sz="900" b="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Filter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solidFill>
                            <a:srgbClr val="DB0383"/>
                          </a:solidFill>
                        </a:rPr>
                        <a:t>マスク画像</a:t>
                      </a:r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: B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solidFill>
                            <a:srgbClr val="DB0383"/>
                          </a:solidFill>
                        </a:rPr>
                        <a:t>造影画像</a:t>
                      </a:r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: B</a:t>
                      </a:r>
                      <a:endParaRPr kumimoji="1" lang="ja-JP" altLang="en-US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Level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solidFill>
                            <a:srgbClr val="DB0383"/>
                          </a:solidFill>
                        </a:rPr>
                        <a:t>マスク画像</a:t>
                      </a:r>
                      <a:r>
                        <a:rPr kumimoji="1" lang="en-US" altLang="ja-JP" sz="800" dirty="0">
                          <a:solidFill>
                            <a:srgbClr val="DB0383"/>
                          </a:solidFill>
                        </a:rPr>
                        <a:t>: </a:t>
                      </a:r>
                      <a:r>
                        <a:rPr kumimoji="1" lang="en-US" altLang="ja-JP" sz="800" dirty="0" err="1">
                          <a:solidFill>
                            <a:srgbClr val="DB0383"/>
                          </a:solidFill>
                        </a:rPr>
                        <a:t>iDose</a:t>
                      </a:r>
                      <a:r>
                        <a:rPr kumimoji="1" lang="en-US" altLang="ja-JP" sz="800" dirty="0">
                          <a:solidFill>
                            <a:srgbClr val="DB0383"/>
                          </a:solidFill>
                        </a:rPr>
                        <a:t> 3</a:t>
                      </a:r>
                      <a:endParaRPr kumimoji="1" lang="en-US" altLang="ja-JP" sz="800" b="1" dirty="0">
                        <a:solidFill>
                          <a:srgbClr val="DB0383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800" dirty="0">
                          <a:solidFill>
                            <a:srgbClr val="DB0383"/>
                          </a:solidFill>
                        </a:rPr>
                        <a:t>造影画像</a:t>
                      </a:r>
                      <a:r>
                        <a:rPr kumimoji="1" lang="en-US" altLang="ja-JP" sz="800" dirty="0">
                          <a:solidFill>
                            <a:srgbClr val="DB0383"/>
                          </a:solidFill>
                        </a:rPr>
                        <a:t>: Spectral </a:t>
                      </a:r>
                      <a:r>
                        <a:rPr kumimoji="1" lang="en-US" altLang="ja-JP" sz="900" dirty="0">
                          <a:solidFill>
                            <a:srgbClr val="DB0383"/>
                          </a:solidFill>
                        </a:rPr>
                        <a:t>Level2</a:t>
                      </a:r>
                      <a:endParaRPr kumimoji="1" lang="ja-JP" altLang="en-US" sz="9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Image Definition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solidFill>
                            <a:srgbClr val="DB0383"/>
                          </a:solidFill>
                        </a:rPr>
                        <a:t>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148114"/>
                  </a:ext>
                </a:extLst>
              </a:tr>
            </a:tbl>
          </a:graphicData>
        </a:graphic>
      </p:graphicFrame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32481B70-C69F-484A-3266-288079C8DDBC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335535848"/>
              </p:ext>
            </p:extLst>
          </p:nvPr>
        </p:nvGraphicFramePr>
        <p:xfrm>
          <a:off x="495300" y="3206657"/>
          <a:ext cx="8133536" cy="15544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269047">
                  <a:extLst>
                    <a:ext uri="{9D8B030D-6E8A-4147-A177-3AD203B41FA5}">
                      <a16:colId xmlns:a16="http://schemas.microsoft.com/office/drawing/2014/main" val="3289682361"/>
                    </a:ext>
                  </a:extLst>
                </a:gridCol>
                <a:gridCol w="1260713">
                  <a:extLst>
                    <a:ext uri="{9D8B030D-6E8A-4147-A177-3AD203B41FA5}">
                      <a16:colId xmlns:a16="http://schemas.microsoft.com/office/drawing/2014/main" val="3603561157"/>
                    </a:ext>
                  </a:extLst>
                </a:gridCol>
                <a:gridCol w="1354687">
                  <a:extLst>
                    <a:ext uri="{9D8B030D-6E8A-4147-A177-3AD203B41FA5}">
                      <a16:colId xmlns:a16="http://schemas.microsoft.com/office/drawing/2014/main" val="2099964685"/>
                    </a:ext>
                  </a:extLst>
                </a:gridCol>
                <a:gridCol w="1191078">
                  <a:extLst>
                    <a:ext uri="{9D8B030D-6E8A-4147-A177-3AD203B41FA5}">
                      <a16:colId xmlns:a16="http://schemas.microsoft.com/office/drawing/2014/main" val="3215140488"/>
                    </a:ext>
                  </a:extLst>
                </a:gridCol>
                <a:gridCol w="1866933">
                  <a:extLst>
                    <a:ext uri="{9D8B030D-6E8A-4147-A177-3AD203B41FA5}">
                      <a16:colId xmlns:a16="http://schemas.microsoft.com/office/drawing/2014/main" val="1261798388"/>
                    </a:ext>
                  </a:extLst>
                </a:gridCol>
                <a:gridCol w="1191078">
                  <a:extLst>
                    <a:ext uri="{9D8B030D-6E8A-4147-A177-3AD203B41FA5}">
                      <a16:colId xmlns:a16="http://schemas.microsoft.com/office/drawing/2014/main" val="903475317"/>
                    </a:ext>
                  </a:extLst>
                </a:gridCol>
              </a:tblGrid>
              <a:tr h="237910">
                <a:tc gridSpan="6"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</a:rPr>
                        <a:t>Contrast injection Protocol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B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B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B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B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B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651899"/>
                  </a:ext>
                </a:extLst>
              </a:tr>
              <a:tr h="3358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Concentration</a:t>
                      </a:r>
                    </a:p>
                    <a:p>
                      <a:pPr algn="ctr"/>
                      <a:r>
                        <a:rPr kumimoji="1" lang="ja-JP" altLang="en-US" sz="1100" dirty="0"/>
                        <a:t>造影剤濃度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370</a:t>
                      </a:r>
                      <a:endParaRPr kumimoji="1" lang="ja-JP" altLang="en-US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Volume</a:t>
                      </a:r>
                    </a:p>
                    <a:p>
                      <a:pPr algn="ctr"/>
                      <a:r>
                        <a:rPr kumimoji="1" lang="en-US" altLang="ja-JP" sz="1100" dirty="0"/>
                        <a:t>[mL] or [</a:t>
                      </a:r>
                      <a:r>
                        <a:rPr kumimoji="1" lang="en-US" altLang="ja-JP" sz="1100" dirty="0" err="1"/>
                        <a:t>mgI</a:t>
                      </a:r>
                      <a:r>
                        <a:rPr kumimoji="1" lang="en-US" altLang="ja-JP" sz="1100" dirty="0"/>
                        <a:t>/kg] 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60</a:t>
                      </a:r>
                      <a:endParaRPr kumimoji="1" lang="ja-JP" altLang="en-US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Speed</a:t>
                      </a:r>
                    </a:p>
                    <a:p>
                      <a:pPr algn="ctr"/>
                      <a:r>
                        <a:rPr kumimoji="1" lang="en-US" altLang="ja-JP" sz="1100" dirty="0"/>
                        <a:t>[mL/sec] or [</a:t>
                      </a:r>
                      <a:r>
                        <a:rPr kumimoji="1" lang="en-US" altLang="ja-JP" sz="1100" dirty="0" err="1"/>
                        <a:t>mgI</a:t>
                      </a:r>
                      <a:r>
                        <a:rPr kumimoji="1" lang="en-US" altLang="ja-JP" sz="1100" dirty="0"/>
                        <a:t>/kg/sec]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5ml/sec</a:t>
                      </a:r>
                      <a:endParaRPr kumimoji="1" lang="ja-JP" altLang="en-US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224181"/>
                  </a:ext>
                </a:extLst>
              </a:tr>
              <a:tr h="28400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Saline</a:t>
                      </a:r>
                      <a:br>
                        <a:rPr kumimoji="1" lang="en-US" altLang="ja-JP" sz="1100" dirty="0"/>
                      </a:br>
                      <a:r>
                        <a:rPr kumimoji="1" lang="ja-JP" altLang="en-US" sz="1100" dirty="0"/>
                        <a:t>生理食塩水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solidFill>
                            <a:srgbClr val="DB0383"/>
                          </a:solidFill>
                        </a:rPr>
                        <a:t>有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Saline Volume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30</a:t>
                      </a:r>
                      <a:endParaRPr kumimoji="1" lang="ja-JP" altLang="en-US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Saline Speed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3ml/sec</a:t>
                      </a:r>
                      <a:endParaRPr kumimoji="1" lang="ja-JP" altLang="en-US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921108"/>
                  </a:ext>
                </a:extLst>
              </a:tr>
              <a:tr h="3358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Injection method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Bolus Tracking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Delay Time</a:t>
                      </a:r>
                    </a:p>
                    <a:p>
                      <a:pPr algn="ctr"/>
                      <a:r>
                        <a:rPr kumimoji="1" lang="en-US" altLang="ja-JP" sz="1100" dirty="0"/>
                        <a:t>/Threshold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Delay time:15s</a:t>
                      </a:r>
                    </a:p>
                    <a:p>
                      <a:pPr algn="ctr"/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Threshold:150 </a:t>
                      </a:r>
                      <a:endParaRPr kumimoji="1" lang="ja-JP" altLang="en-US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Other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892825"/>
                  </a:ext>
                </a:extLst>
              </a:tr>
            </a:tbl>
          </a:graphicData>
        </a:graphic>
      </p:graphicFrame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D67C4B51-08B7-C34B-00B5-B6656B21BF21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734959004"/>
              </p:ext>
            </p:extLst>
          </p:nvPr>
        </p:nvGraphicFramePr>
        <p:xfrm>
          <a:off x="5936176" y="291801"/>
          <a:ext cx="2692660" cy="61015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266707">
                  <a:extLst>
                    <a:ext uri="{9D8B030D-6E8A-4147-A177-3AD203B41FA5}">
                      <a16:colId xmlns:a16="http://schemas.microsoft.com/office/drawing/2014/main" val="3289682361"/>
                    </a:ext>
                  </a:extLst>
                </a:gridCol>
                <a:gridCol w="1425953">
                  <a:extLst>
                    <a:ext uri="{9D8B030D-6E8A-4147-A177-3AD203B41FA5}">
                      <a16:colId xmlns:a16="http://schemas.microsoft.com/office/drawing/2014/main" val="3603561157"/>
                    </a:ext>
                  </a:extLst>
                </a:gridCol>
              </a:tblGrid>
              <a:tr h="237910"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</a:rPr>
                        <a:t>CT Scanner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BB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/>
                        <a:t>Work Station</a:t>
                      </a:r>
                      <a:endParaRPr kumimoji="1" lang="ja-JP" altLang="en-US" sz="12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651899"/>
                  </a:ext>
                </a:extLst>
              </a:tr>
              <a:tr h="3358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Spectral CT 7500</a:t>
                      </a:r>
                      <a:endParaRPr kumimoji="1" lang="ja-JP" altLang="en-US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AVW</a:t>
                      </a:r>
                      <a:endParaRPr kumimoji="1" lang="ja-JP" altLang="en-US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224181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836B86-8555-D009-EB0F-DD44229177C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6292" y="286079"/>
            <a:ext cx="1624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DB0383"/>
                </a:solidFill>
              </a:rPr>
              <a:t>記入例</a:t>
            </a:r>
            <a:r>
              <a:rPr kumimoji="1" lang="en-US" altLang="ja-JP" sz="3200" dirty="0">
                <a:solidFill>
                  <a:srgbClr val="DB0383"/>
                </a:solidFill>
              </a:rPr>
              <a:t>1</a:t>
            </a:r>
            <a:endParaRPr kumimoji="1" lang="ja-JP" altLang="en-US" sz="3200" dirty="0">
              <a:solidFill>
                <a:srgbClr val="DB0383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E5E538-9AF8-B696-12BA-CE285210B4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6291" y="286079"/>
            <a:ext cx="1624163" cy="584775"/>
          </a:xfrm>
          <a:prstGeom prst="rect">
            <a:avLst/>
          </a:prstGeom>
          <a:noFill/>
          <a:ln w="25400" cap="flat" cmpd="sng" algn="ctr">
            <a:solidFill>
              <a:srgbClr val="DB0383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endParaRPr kumimoji="1" lang="ja-JP" altLang="en-US" sz="1400" dirty="0" err="1">
              <a:solidFill>
                <a:schemeClr val="bg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31A93E-AEDD-9E5D-3773-B68E47495B91}"/>
              </a:ext>
            </a:extLst>
          </p:cNvPr>
          <p:cNvSpPr txBox="1"/>
          <p:nvPr/>
        </p:nvSpPr>
        <p:spPr>
          <a:xfrm>
            <a:off x="2230793" y="648041"/>
            <a:ext cx="31470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/>
              <a:t>条件表のフォントサイズは自由に変更可能です。</a:t>
            </a:r>
          </a:p>
        </p:txBody>
      </p:sp>
    </p:spTree>
    <p:extLst>
      <p:ext uri="{BB962C8B-B14F-4D97-AF65-F5344CB8AC3E}">
        <p14:creationId xmlns:p14="http://schemas.microsoft.com/office/powerpoint/2010/main" val="102818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83605-DCD9-1915-A9C5-02EBC6286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235E2A28-17C1-5A1E-CA91-C8FD652113E9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314777617"/>
              </p:ext>
            </p:extLst>
          </p:nvPr>
        </p:nvGraphicFramePr>
        <p:xfrm>
          <a:off x="495299" y="1074230"/>
          <a:ext cx="8133537" cy="18135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111248">
                  <a:extLst>
                    <a:ext uri="{9D8B030D-6E8A-4147-A177-3AD203B41FA5}">
                      <a16:colId xmlns:a16="http://schemas.microsoft.com/office/drawing/2014/main" val="3289682361"/>
                    </a:ext>
                  </a:extLst>
                </a:gridCol>
                <a:gridCol w="1042974">
                  <a:extLst>
                    <a:ext uri="{9D8B030D-6E8A-4147-A177-3AD203B41FA5}">
                      <a16:colId xmlns:a16="http://schemas.microsoft.com/office/drawing/2014/main" val="3603561157"/>
                    </a:ext>
                  </a:extLst>
                </a:gridCol>
                <a:gridCol w="1105564">
                  <a:extLst>
                    <a:ext uri="{9D8B030D-6E8A-4147-A177-3AD203B41FA5}">
                      <a16:colId xmlns:a16="http://schemas.microsoft.com/office/drawing/2014/main" val="2099964685"/>
                    </a:ext>
                  </a:extLst>
                </a:gridCol>
                <a:gridCol w="1042974">
                  <a:extLst>
                    <a:ext uri="{9D8B030D-6E8A-4147-A177-3AD203B41FA5}">
                      <a16:colId xmlns:a16="http://schemas.microsoft.com/office/drawing/2014/main" val="3215140488"/>
                    </a:ext>
                  </a:extLst>
                </a:gridCol>
                <a:gridCol w="770918">
                  <a:extLst>
                    <a:ext uri="{9D8B030D-6E8A-4147-A177-3AD203B41FA5}">
                      <a16:colId xmlns:a16="http://schemas.microsoft.com/office/drawing/2014/main" val="1261798388"/>
                    </a:ext>
                  </a:extLst>
                </a:gridCol>
                <a:gridCol w="845167">
                  <a:extLst>
                    <a:ext uri="{9D8B030D-6E8A-4147-A177-3AD203B41FA5}">
                      <a16:colId xmlns:a16="http://schemas.microsoft.com/office/drawing/2014/main" val="903475317"/>
                    </a:ext>
                  </a:extLst>
                </a:gridCol>
                <a:gridCol w="1171718">
                  <a:extLst>
                    <a:ext uri="{9D8B030D-6E8A-4147-A177-3AD203B41FA5}">
                      <a16:colId xmlns:a16="http://schemas.microsoft.com/office/drawing/2014/main" val="3892816361"/>
                    </a:ext>
                  </a:extLst>
                </a:gridCol>
                <a:gridCol w="1042974">
                  <a:extLst>
                    <a:ext uri="{9D8B030D-6E8A-4147-A177-3AD203B41FA5}">
                      <a16:colId xmlns:a16="http://schemas.microsoft.com/office/drawing/2014/main" val="1933865002"/>
                    </a:ext>
                  </a:extLst>
                </a:gridCol>
              </a:tblGrid>
              <a:tr h="237910">
                <a:tc gridSpan="8"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</a:rPr>
                        <a:t>Scan Protocol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B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rgbClr val="0B5ED7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651899"/>
                  </a:ext>
                </a:extLst>
              </a:tr>
              <a:tr h="3358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Resolution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High</a:t>
                      </a:r>
                      <a:endParaRPr kumimoji="1" lang="ja-JP" altLang="en-US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Collimation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64*0.625</a:t>
                      </a:r>
                      <a:endParaRPr kumimoji="1" lang="ja-JP" altLang="en-US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Pitch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1.2</a:t>
                      </a:r>
                      <a:endParaRPr kumimoji="1" lang="ja-JP" altLang="en-US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/>
                        <a:t>Rotation</a:t>
                      </a:r>
                    </a:p>
                    <a:p>
                      <a:pPr algn="ctr"/>
                      <a:r>
                        <a:rPr kumimoji="1" lang="en-US" altLang="ja-JP" sz="1100" dirty="0"/>
                        <a:t>[sec/rot]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0.5</a:t>
                      </a:r>
                      <a:endParaRPr kumimoji="1" lang="ja-JP" altLang="en-US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224181"/>
                  </a:ext>
                </a:extLst>
              </a:tr>
              <a:tr h="3358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Voltage</a:t>
                      </a:r>
                    </a:p>
                    <a:p>
                      <a:pPr algn="ctr"/>
                      <a:r>
                        <a:rPr kumimoji="1" lang="en-US" altLang="ja-JP" sz="1100" dirty="0"/>
                        <a:t>[kV]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100kV</a:t>
                      </a:r>
                      <a:endParaRPr kumimoji="1" lang="ja-JP" altLang="en-US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err="1"/>
                        <a:t>mAs</a:t>
                      </a:r>
                      <a:endParaRPr kumimoji="1" lang="en-US" altLang="ja-JP" sz="1100" dirty="0"/>
                    </a:p>
                    <a:p>
                      <a:pPr algn="ctr"/>
                      <a:r>
                        <a:rPr kumimoji="1" lang="en-US" altLang="ja-JP" sz="1100" dirty="0"/>
                        <a:t>[</a:t>
                      </a:r>
                      <a:r>
                        <a:rPr kumimoji="1" lang="en-US" altLang="ja-JP" sz="1100" dirty="0" err="1"/>
                        <a:t>mAs</a:t>
                      </a:r>
                      <a:r>
                        <a:rPr kumimoji="1" lang="en-US" altLang="ja-JP" sz="1100" dirty="0"/>
                        <a:t>/Slice]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3</a:t>
                      </a:r>
                      <a:endParaRPr kumimoji="1" lang="ja-JP" altLang="en-US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DRI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solidFill>
                            <a:srgbClr val="DB0383"/>
                          </a:solidFill>
                        </a:rPr>
                        <a:t>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Scan time</a:t>
                      </a:r>
                    </a:p>
                    <a:p>
                      <a:pPr algn="ctr"/>
                      <a:r>
                        <a:rPr kumimoji="1" lang="en-US" altLang="ja-JP" sz="1100" dirty="0"/>
                        <a:t>[sec]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3</a:t>
                      </a:r>
                      <a:endParaRPr kumimoji="1" lang="ja-JP" altLang="en-US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921108"/>
                  </a:ext>
                </a:extLst>
              </a:tr>
              <a:tr h="3358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Slice Thickness</a:t>
                      </a:r>
                    </a:p>
                    <a:p>
                      <a:pPr algn="ctr"/>
                      <a:r>
                        <a:rPr kumimoji="1" lang="en-US" altLang="ja-JP" sz="1100" dirty="0"/>
                        <a:t>[mm]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1</a:t>
                      </a:r>
                      <a:endParaRPr kumimoji="1" lang="ja-JP" altLang="en-US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Slice Increment</a:t>
                      </a:r>
                    </a:p>
                    <a:p>
                      <a:pPr algn="ctr"/>
                      <a:r>
                        <a:rPr kumimoji="1" lang="en-US" altLang="ja-JP" sz="1100" dirty="0"/>
                        <a:t>[mm]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0.5mm</a:t>
                      </a:r>
                      <a:endParaRPr kumimoji="1" lang="ja-JP" altLang="en-US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CTDI</a:t>
                      </a:r>
                    </a:p>
                    <a:p>
                      <a:pPr algn="ctr"/>
                      <a:r>
                        <a:rPr kumimoji="1" lang="en-US" altLang="ja-JP" sz="1100" dirty="0"/>
                        <a:t>[</a:t>
                      </a:r>
                      <a:r>
                        <a:rPr kumimoji="1" lang="en-US" altLang="ja-JP" sz="1100" dirty="0" err="1"/>
                        <a:t>mGy</a:t>
                      </a:r>
                      <a:r>
                        <a:rPr kumimoji="1" lang="en-US" altLang="ja-JP" sz="1100" dirty="0"/>
                        <a:t>]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0.14</a:t>
                      </a:r>
                      <a:endParaRPr kumimoji="1" lang="ja-JP" altLang="en-US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DLP</a:t>
                      </a:r>
                    </a:p>
                    <a:p>
                      <a:pPr algn="ctr"/>
                      <a:r>
                        <a:rPr kumimoji="1" lang="en-US" altLang="ja-JP" sz="1100" dirty="0"/>
                        <a:t>[</a:t>
                      </a:r>
                      <a:r>
                        <a:rPr kumimoji="1" lang="en-US" altLang="ja-JP" sz="1100" dirty="0" err="1"/>
                        <a:t>mGy</a:t>
                      </a:r>
                      <a:r>
                        <a:rPr kumimoji="1" lang="en-US" altLang="ja-JP" sz="1100" dirty="0"/>
                        <a:t>*cm]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3</a:t>
                      </a:r>
                      <a:endParaRPr kumimoji="1" lang="ja-JP" altLang="en-US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892825"/>
                  </a:ext>
                </a:extLst>
              </a:tr>
              <a:tr h="23095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/>
                        <a:t>再構成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Precise Image</a:t>
                      </a:r>
                      <a:endParaRPr kumimoji="1" lang="ja-JP" altLang="en-US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Filter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solidFill>
                            <a:srgbClr val="DB0383"/>
                          </a:solidFill>
                        </a:rPr>
                        <a:t>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Level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smooth</a:t>
                      </a:r>
                      <a:endParaRPr kumimoji="1" lang="ja-JP" altLang="en-US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Image Definition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Soft</a:t>
                      </a:r>
                      <a:r>
                        <a:rPr kumimoji="1" lang="ja-JP" altLang="en-US" sz="1100" dirty="0">
                          <a:solidFill>
                            <a:srgbClr val="DB0383"/>
                          </a:solidFill>
                        </a:rPr>
                        <a:t> </a:t>
                      </a:r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Tissue</a:t>
                      </a:r>
                      <a:endParaRPr kumimoji="1" lang="ja-JP" altLang="en-US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148114"/>
                  </a:ext>
                </a:extLst>
              </a:tr>
            </a:tbl>
          </a:graphicData>
        </a:graphic>
      </p:graphicFrame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1A798B04-28CA-1438-7C38-DFB1DAE3FAA8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664598603"/>
              </p:ext>
            </p:extLst>
          </p:nvPr>
        </p:nvGraphicFramePr>
        <p:xfrm>
          <a:off x="495300" y="2939185"/>
          <a:ext cx="8133536" cy="15544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269047">
                  <a:extLst>
                    <a:ext uri="{9D8B030D-6E8A-4147-A177-3AD203B41FA5}">
                      <a16:colId xmlns:a16="http://schemas.microsoft.com/office/drawing/2014/main" val="3289682361"/>
                    </a:ext>
                  </a:extLst>
                </a:gridCol>
                <a:gridCol w="1260713">
                  <a:extLst>
                    <a:ext uri="{9D8B030D-6E8A-4147-A177-3AD203B41FA5}">
                      <a16:colId xmlns:a16="http://schemas.microsoft.com/office/drawing/2014/main" val="3603561157"/>
                    </a:ext>
                  </a:extLst>
                </a:gridCol>
                <a:gridCol w="1354687">
                  <a:extLst>
                    <a:ext uri="{9D8B030D-6E8A-4147-A177-3AD203B41FA5}">
                      <a16:colId xmlns:a16="http://schemas.microsoft.com/office/drawing/2014/main" val="2099964685"/>
                    </a:ext>
                  </a:extLst>
                </a:gridCol>
                <a:gridCol w="1191078">
                  <a:extLst>
                    <a:ext uri="{9D8B030D-6E8A-4147-A177-3AD203B41FA5}">
                      <a16:colId xmlns:a16="http://schemas.microsoft.com/office/drawing/2014/main" val="3215140488"/>
                    </a:ext>
                  </a:extLst>
                </a:gridCol>
                <a:gridCol w="1866933">
                  <a:extLst>
                    <a:ext uri="{9D8B030D-6E8A-4147-A177-3AD203B41FA5}">
                      <a16:colId xmlns:a16="http://schemas.microsoft.com/office/drawing/2014/main" val="1261798388"/>
                    </a:ext>
                  </a:extLst>
                </a:gridCol>
                <a:gridCol w="1191078">
                  <a:extLst>
                    <a:ext uri="{9D8B030D-6E8A-4147-A177-3AD203B41FA5}">
                      <a16:colId xmlns:a16="http://schemas.microsoft.com/office/drawing/2014/main" val="903475317"/>
                    </a:ext>
                  </a:extLst>
                </a:gridCol>
              </a:tblGrid>
              <a:tr h="237910">
                <a:tc gridSpan="6"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</a:rPr>
                        <a:t>Contrast injection Protocol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B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B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B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B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B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651899"/>
                  </a:ext>
                </a:extLst>
              </a:tr>
              <a:tr h="3358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Concentration</a:t>
                      </a:r>
                    </a:p>
                    <a:p>
                      <a:pPr algn="ctr"/>
                      <a:r>
                        <a:rPr kumimoji="1" lang="ja-JP" altLang="en-US" sz="1100" dirty="0"/>
                        <a:t>造影剤濃度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solidFill>
                            <a:srgbClr val="DB0383"/>
                          </a:solidFill>
                        </a:rPr>
                        <a:t>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Volume</a:t>
                      </a:r>
                    </a:p>
                    <a:p>
                      <a:pPr algn="ctr"/>
                      <a:r>
                        <a:rPr kumimoji="1" lang="en-US" altLang="ja-JP" sz="1100" dirty="0"/>
                        <a:t>[mL] or [</a:t>
                      </a:r>
                      <a:r>
                        <a:rPr kumimoji="1" lang="en-US" altLang="ja-JP" sz="1100" dirty="0" err="1"/>
                        <a:t>mgI</a:t>
                      </a:r>
                      <a:r>
                        <a:rPr kumimoji="1" lang="en-US" altLang="ja-JP" sz="1100" dirty="0"/>
                        <a:t>/kg] 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solidFill>
                            <a:srgbClr val="DB0383"/>
                          </a:solidFill>
                        </a:rPr>
                        <a:t>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Speed</a:t>
                      </a:r>
                    </a:p>
                    <a:p>
                      <a:pPr algn="ctr"/>
                      <a:r>
                        <a:rPr kumimoji="1" lang="en-US" altLang="ja-JP" sz="1100" dirty="0"/>
                        <a:t>[mL/sec] or [</a:t>
                      </a:r>
                      <a:r>
                        <a:rPr kumimoji="1" lang="en-US" altLang="ja-JP" sz="1100" dirty="0" err="1"/>
                        <a:t>mgI</a:t>
                      </a:r>
                      <a:r>
                        <a:rPr kumimoji="1" lang="en-US" altLang="ja-JP" sz="1100" dirty="0"/>
                        <a:t>/kg/sec]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solidFill>
                            <a:srgbClr val="DB0383"/>
                          </a:solidFill>
                        </a:rPr>
                        <a:t>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224181"/>
                  </a:ext>
                </a:extLst>
              </a:tr>
              <a:tr h="28400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Saline</a:t>
                      </a:r>
                      <a:br>
                        <a:rPr kumimoji="1" lang="en-US" altLang="ja-JP" sz="1100" dirty="0"/>
                      </a:br>
                      <a:r>
                        <a:rPr kumimoji="1" lang="ja-JP" altLang="en-US" sz="1100" dirty="0"/>
                        <a:t>生理食塩水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solidFill>
                            <a:srgbClr val="DB0383"/>
                          </a:solidFill>
                        </a:rPr>
                        <a:t>無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Saline Volume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solidFill>
                            <a:srgbClr val="DB0383"/>
                          </a:solidFill>
                        </a:rPr>
                        <a:t>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Saline Speed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solidFill>
                            <a:srgbClr val="DB0383"/>
                          </a:solidFill>
                        </a:rPr>
                        <a:t>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921108"/>
                  </a:ext>
                </a:extLst>
              </a:tr>
              <a:tr h="3358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Injection method</a:t>
                      </a:r>
                      <a:endParaRPr kumimoji="1" lang="ja-JP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solidFill>
                            <a:srgbClr val="DB0383"/>
                          </a:solidFill>
                        </a:rPr>
                        <a:t>ー</a:t>
                      </a:r>
                      <a:endParaRPr kumimoji="1" lang="en-US" altLang="ja-JP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Delay Time</a:t>
                      </a:r>
                    </a:p>
                    <a:p>
                      <a:pPr algn="ctr"/>
                      <a:r>
                        <a:rPr kumimoji="1" lang="en-US" altLang="ja-JP" sz="1100" dirty="0"/>
                        <a:t>/Threshold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solidFill>
                            <a:srgbClr val="DB0383"/>
                          </a:solidFill>
                        </a:rPr>
                        <a:t>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Other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solidFill>
                            <a:srgbClr val="DB0383"/>
                          </a:solidFill>
                        </a:rPr>
                        <a:t>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892825"/>
                  </a:ext>
                </a:extLst>
              </a:tr>
            </a:tbl>
          </a:graphicData>
        </a:graphic>
      </p:graphicFrame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33FE6119-596F-C938-AF10-80133D0A1AE3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938625250"/>
              </p:ext>
            </p:extLst>
          </p:nvPr>
        </p:nvGraphicFramePr>
        <p:xfrm>
          <a:off x="5936176" y="291798"/>
          <a:ext cx="2692660" cy="61015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266707">
                  <a:extLst>
                    <a:ext uri="{9D8B030D-6E8A-4147-A177-3AD203B41FA5}">
                      <a16:colId xmlns:a16="http://schemas.microsoft.com/office/drawing/2014/main" val="3289682361"/>
                    </a:ext>
                  </a:extLst>
                </a:gridCol>
                <a:gridCol w="1425953">
                  <a:extLst>
                    <a:ext uri="{9D8B030D-6E8A-4147-A177-3AD203B41FA5}">
                      <a16:colId xmlns:a16="http://schemas.microsoft.com/office/drawing/2014/main" val="3603561157"/>
                    </a:ext>
                  </a:extLst>
                </a:gridCol>
              </a:tblGrid>
              <a:tr h="237910"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</a:rPr>
                        <a:t>CT Scanner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BB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/>
                        <a:t>Work Station</a:t>
                      </a:r>
                      <a:endParaRPr kumimoji="1" lang="ja-JP" altLang="en-US" sz="12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651899"/>
                  </a:ext>
                </a:extLst>
              </a:tr>
              <a:tr h="3358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CT5300</a:t>
                      </a:r>
                      <a:endParaRPr kumimoji="1" lang="ja-JP" altLang="en-US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DB0383"/>
                          </a:solidFill>
                        </a:rPr>
                        <a:t>ISP</a:t>
                      </a:r>
                      <a:endParaRPr kumimoji="1" lang="ja-JP" altLang="en-US" sz="1100" dirty="0">
                        <a:solidFill>
                          <a:srgbClr val="DB038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224181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A0814D4-32C6-1829-6152-043D5072E3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6292" y="286079"/>
            <a:ext cx="1624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DB0383"/>
                </a:solidFill>
              </a:rPr>
              <a:t>記入例</a:t>
            </a:r>
            <a:r>
              <a:rPr kumimoji="1" lang="en-US" altLang="ja-JP" sz="3200" dirty="0">
                <a:solidFill>
                  <a:srgbClr val="DB0383"/>
                </a:solidFill>
              </a:rPr>
              <a:t>2</a:t>
            </a:r>
            <a:endParaRPr kumimoji="1" lang="ja-JP" altLang="en-US" sz="3200" dirty="0">
              <a:solidFill>
                <a:srgbClr val="DB0383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08D0FD1-B9A1-D85C-B10A-84E0174CF8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6291" y="286079"/>
            <a:ext cx="1624163" cy="584775"/>
          </a:xfrm>
          <a:prstGeom prst="rect">
            <a:avLst/>
          </a:prstGeom>
          <a:noFill/>
          <a:ln w="25400" cap="flat" cmpd="sng" algn="ctr">
            <a:solidFill>
              <a:srgbClr val="DB0383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endParaRPr kumimoji="1" lang="ja-JP" altLang="en-US" sz="1400" dirty="0" err="1">
              <a:solidFill>
                <a:schemeClr val="bg1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AB9165-C16F-5AF8-B337-01FF6727A077}"/>
              </a:ext>
            </a:extLst>
          </p:cNvPr>
          <p:cNvSpPr txBox="1"/>
          <p:nvPr/>
        </p:nvSpPr>
        <p:spPr>
          <a:xfrm>
            <a:off x="2230793" y="648041"/>
            <a:ext cx="31470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/>
              <a:t>条件表のフォントサイズは自由に変更可能です。</a:t>
            </a:r>
          </a:p>
        </p:txBody>
      </p:sp>
    </p:spTree>
    <p:extLst>
      <p:ext uri="{BB962C8B-B14F-4D97-AF65-F5344CB8AC3E}">
        <p14:creationId xmlns:p14="http://schemas.microsoft.com/office/powerpoint/2010/main" val="28017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Slide Master Only">
  <a:themeElements>
    <a:clrScheme name="Philips (2024)">
      <a:dk1>
        <a:srgbClr val="000000"/>
      </a:dk1>
      <a:lt1>
        <a:srgbClr val="FFFFFF"/>
      </a:lt1>
      <a:dk2>
        <a:srgbClr val="0B5ED7"/>
      </a:dk2>
      <a:lt2>
        <a:srgbClr val="BDF0FF"/>
      </a:lt2>
      <a:accent1>
        <a:srgbClr val="00126E"/>
      </a:accent1>
      <a:accent2>
        <a:srgbClr val="02DA20"/>
      </a:accent2>
      <a:accent3>
        <a:srgbClr val="F85569"/>
      </a:accent3>
      <a:accent4>
        <a:srgbClr val="FFE050"/>
      </a:accent4>
      <a:accent5>
        <a:srgbClr val="FA8DDC"/>
      </a:accent5>
      <a:accent6>
        <a:srgbClr val="D780FF"/>
      </a:accent6>
      <a:hlink>
        <a:srgbClr val="00619F"/>
      </a:hlink>
      <a:folHlink>
        <a:srgbClr val="00629F"/>
      </a:folHlink>
    </a:clrScheme>
    <a:fontScheme name="Calibri / MSゴシック">
      <a:majorFont>
        <a:latin typeface="Calibri"/>
        <a:ea typeface="ＭＳ ゴシック"/>
        <a:cs typeface=""/>
      </a:majorFont>
      <a:minorFont>
        <a:latin typeface="Calibri"/>
        <a:ea typeface="ＭＳ 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25400" cap="flat" cmpd="sng" algn="ctr">
          <a:noFill/>
          <a:prstDash val="solid"/>
        </a:ln>
        <a:effectLst/>
      </a:spPr>
      <a:bodyPr lIns="91440" tIns="45720" rIns="91440" bIns="45720" rtlCol="0" anchor="ctr"/>
      <a:lstStyle>
        <a:defPPr algn="ctr">
          <a:spcAft>
            <a:spcPts val="600"/>
          </a:spcAft>
          <a:defRPr sz="14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Light Blue">
      <a:srgbClr val="BDF0FF"/>
    </a:custClr>
    <a:custClr name="Light Aqua">
      <a:srgbClr val="9CF6FB"/>
    </a:custClr>
    <a:custClr name="Light Green">
      <a:srgbClr val="ADFFB5"/>
    </a:custClr>
    <a:custClr name="Light Gold">
      <a:srgbClr val="FCFCC2"/>
    </a:custClr>
    <a:custClr name="Light Coral">
      <a:srgbClr val="FFDEDB"/>
    </a:custClr>
    <a:custClr name="Light Pink">
      <a:srgbClr val="FFE5F9"/>
    </a:custClr>
    <a:custClr name="Light Purple">
      <a:srgbClr val="F1DEFC"/>
    </a:custClr>
    <a:custClr name="White">
      <a:srgbClr val="FFFFFF"/>
    </a:custClr>
    <a:custClr name="White">
      <a:srgbClr val="FFFFFF"/>
    </a:custClr>
    <a:custClr name="White">
      <a:srgbClr val="FFFFFF"/>
    </a:custClr>
    <a:custClr name="Philips Blue">
      <a:srgbClr val="0B5ED7"/>
    </a:custClr>
    <a:custClr name="Aqua">
      <a:srgbClr val="02ABB1"/>
    </a:custClr>
    <a:custClr name="Green">
      <a:srgbClr val="02DA21"/>
    </a:custClr>
    <a:custClr name="Gold">
      <a:srgbClr val="FFE050"/>
    </a:custClr>
    <a:custClr name="Coral">
      <a:srgbClr val="F85569"/>
    </a:custClr>
    <a:custClr name="Pink">
      <a:srgbClr val="FA8DDC"/>
    </a:custClr>
    <a:custClr name="Purple">
      <a:srgbClr val="D780FF"/>
    </a:custClr>
    <a:custClr name="White">
      <a:srgbClr val="FFFFFF"/>
    </a:custClr>
    <a:custClr name="White">
      <a:srgbClr val="FFFFFF"/>
    </a:custClr>
    <a:custClr name="White">
      <a:srgbClr val="FFFFFF"/>
    </a:custClr>
    <a:custClr name="Dark Blue">
      <a:srgbClr val="00126E"/>
    </a:custClr>
    <a:custClr name="Dark Aqua">
      <a:srgbClr val="00666F"/>
    </a:custClr>
    <a:custClr name="Dark Green">
      <a:srgbClr val="008800"/>
    </a:custClr>
    <a:custClr name="Dark Gold">
      <a:srgbClr val="FF820F"/>
    </a:custClr>
    <a:custClr name="Dark Coral">
      <a:srgbClr val="D43F44"/>
    </a:custClr>
    <a:custClr name="Dark Pink">
      <a:srgbClr val="DB0383"/>
    </a:custClr>
    <a:custClr name="Dark Purple">
      <a:srgbClr val="A80DF2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プレゼンテーション1" id="{8D22D78F-BB81-40FF-A93E-BE10697A55C5}" vid="{6756DDB9-5997-41EE-88FA-3D688284AA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DA48BB3-A2F8-5147-98FB-30E02B1C7AEF}">
  <we:reference id="54c7af0c-5b65-49a9-ab86-f2a8a4690127" version="2.0.0.3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?mso-contentType ?>
<SharedContentType xmlns="Microsoft.SharePoint.Taxonomy.ContentTypeSync" SourceId="e40374fb-a6cc-4854-989f-c1d94a7967ee" ContentTypeId="0x01" PreviousValue="false"/>
</file>

<file path=customXml/item10.xml><?xml version="1.0" encoding="utf-8"?>
<TemplafySlideTemplateConfiguration><![CDATA[{"slideVersion":1,"isValidatorEnabled":false,"isLocked":false,"elementsMetadata":[],"slideId":"974195597518045184","enableDocumentContentUpdater":false,"version":"2.0"}]]></TemplafySlideTemplateConfiguration>
</file>

<file path=customXml/item11.xml><?xml version="1.0" encoding="utf-8"?>
<TemplafySlideTemplateConfiguration><![CDATA[{"slideVersion":1,"isValidatorEnabled":false,"isLocked":false,"elementsMetadata":[],"slideId":"974195597518045187","enableDocumentContentUpdater":false,"version":"2.0"}]]></TemplafySlideTemplateConfiguration>
</file>

<file path=customXml/item1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21C79FF3886D149A7A2D323D0CD44FA" ma:contentTypeVersion="5" ma:contentTypeDescription="新しいドキュメントを作成します。" ma:contentTypeScope="" ma:versionID="ee4f24a21663ca05e8b1bbbb72ed806f">
  <xsd:schema xmlns:xsd="http://www.w3.org/2001/XMLSchema" xmlns:xs="http://www.w3.org/2001/XMLSchema" xmlns:p="http://schemas.microsoft.com/office/2006/metadata/properties" xmlns:ns2="7b2df352-f926-4ca7-b44a-5679e1473e1b" targetNamespace="http://schemas.microsoft.com/office/2006/metadata/properties" ma:root="true" ma:fieldsID="a74b8fcb35c16c9a0d677114061a27ad" ns2:_="">
    <xsd:import namespace="7b2df352-f926-4ca7-b44a-5679e1473e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2df352-f926-4ca7-b44a-5679e1473e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TemplafyTemplateConfiguration><![CDATA[{"elementsMetadata":[],"transformationConfigurations":[],"templateName":"Philips Master Template","templateDescription":"","enableDocumentContentUpdater":false,"version":"2.0"}]]></Templafy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FormConfiguration><![CDATA[{"formFields":[],"formDataEntries":[]}]]></TemplafyFormConfiguration>
</file>

<file path=customXml/item7.xml><?xml version="1.0" encoding="utf-8"?>
<TemplafySlideTemplateConfiguration><![CDATA[{"slideVersion":1,"isValidatorEnabled":false,"isLocked":false,"elementsMetadata":[],"slideId":"974195597518045186","enableDocumentContentUpdater":false,"version":"2.0"}]]></TemplafySlideTemplate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C673EA-CF83-4695-8A4C-332EF8251D09}">
  <ds:schemaRefs>
    <ds:schemaRef ds:uri="Microsoft.SharePoint.Taxonomy.ContentTypeSync"/>
  </ds:schemaRefs>
</ds:datastoreItem>
</file>

<file path=customXml/itemProps10.xml><?xml version="1.0" encoding="utf-8"?>
<ds:datastoreItem xmlns:ds="http://schemas.openxmlformats.org/officeDocument/2006/customXml" ds:itemID="{F37F8254-6E33-4CF0-9B16-39C7F36BD8A6}">
  <ds:schemaRefs/>
</ds:datastoreItem>
</file>

<file path=customXml/itemProps11.xml><?xml version="1.0" encoding="utf-8"?>
<ds:datastoreItem xmlns:ds="http://schemas.openxmlformats.org/officeDocument/2006/customXml" ds:itemID="{F78B89AF-2F74-46A8-B70C-AD4E9921C1EC}">
  <ds:schemaRefs/>
</ds:datastoreItem>
</file>

<file path=customXml/itemProps12.xml><?xml version="1.0" encoding="utf-8"?>
<ds:datastoreItem xmlns:ds="http://schemas.openxmlformats.org/officeDocument/2006/customXml" ds:itemID="{07310B89-248A-43D9-9E57-F0FFFE7A64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2df352-f926-4ca7-b44a-5679e1473e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BCB3F7-860C-40CC-8532-A042390E68D6}">
  <ds:schemaRefs/>
</ds:datastoreItem>
</file>

<file path=customXml/itemProps3.xml><?xml version="1.0" encoding="utf-8"?>
<ds:datastoreItem xmlns:ds="http://schemas.openxmlformats.org/officeDocument/2006/customXml" ds:itemID="{CB6C5B8A-2523-4C45-96AD-58F4F0A1A742}">
  <ds:schemaRefs/>
</ds:datastoreItem>
</file>

<file path=customXml/itemProps4.xml><?xml version="1.0" encoding="utf-8"?>
<ds:datastoreItem xmlns:ds="http://schemas.openxmlformats.org/officeDocument/2006/customXml" ds:itemID="{02D352A2-7C85-4751-A466-2DA9F1503391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0FF0764C-21BC-43BC-B9A4-C8EFD22A9D5C}">
  <ds:schemaRefs/>
</ds:datastoreItem>
</file>

<file path=customXml/itemProps6.xml><?xml version="1.0" encoding="utf-8"?>
<ds:datastoreItem xmlns:ds="http://schemas.openxmlformats.org/officeDocument/2006/customXml" ds:itemID="{758FF650-907C-428F-AD7B-6BA9D849A6CB}">
  <ds:schemaRefs/>
</ds:datastoreItem>
</file>

<file path=customXml/itemProps7.xml><?xml version="1.0" encoding="utf-8"?>
<ds:datastoreItem xmlns:ds="http://schemas.openxmlformats.org/officeDocument/2006/customXml" ds:itemID="{91D00BC4-43EF-4297-91F6-F5EF8606EE84}">
  <ds:schemaRefs/>
</ds:datastoreItem>
</file>

<file path=customXml/itemProps8.xml><?xml version="1.0" encoding="utf-8"?>
<ds:datastoreItem xmlns:ds="http://schemas.openxmlformats.org/officeDocument/2006/customXml" ds:itemID="{E26A7BF6-FF42-42E7-A0E0-6352C37C4B19}">
  <ds:schemaRefs/>
</ds:datastoreItem>
</file>

<file path=customXml/itemProps9.xml><?xml version="1.0" encoding="utf-8"?>
<ds:datastoreItem xmlns:ds="http://schemas.openxmlformats.org/officeDocument/2006/customXml" ds:itemID="{7A01E660-3AD1-447B-BF94-526C6936E99F}">
  <ds:schemaRefs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49919dca-d9c1-492f-bd36-8a887e31a6e3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b08455b-0c35-443a-8767-aeacb6736efc"/>
    <ds:schemaRef ds:uri="1d5a28de-17f9-4c07-b89f-29d8ecd79539"/>
    <ds:schemaRef ds:uri="http://www.w3.org/XML/1998/namespace"/>
    <ds:schemaRef ds:uri="6a158c06-7dd0-45dc-a02f-c707d9a1b637"/>
    <ds:schemaRef ds:uri="6f16026f-49cb-4adf-8bf5-97a01c8e5700"/>
  </ds:schemaRefs>
</ds:datastoreItem>
</file>

<file path=docMetadata/LabelInfo.xml><?xml version="1.0" encoding="utf-8"?>
<clbl:labelList xmlns:clbl="http://schemas.microsoft.com/office/2020/mipLabelMetadata">
  <clbl:label id="{1a407a2d-7675-4d17-8692-b3ac285306e4}" enabled="0" method="" siteId="{1a407a2d-7675-4d17-8692-b3ac285306e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Templete 2026</Template>
  <TotalTime>0</TotalTime>
  <Words>738</Words>
  <Application>Microsoft Office PowerPoint</Application>
  <PresentationFormat>画面に合わせる (16:9)</PresentationFormat>
  <Paragraphs>237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4" baseType="lpstr">
      <vt:lpstr>Arial</vt:lpstr>
      <vt:lpstr>Calibri</vt:lpstr>
      <vt:lpstr>Slide Master Only</vt:lpstr>
      <vt:lpstr>PowerPoint プレゼンテーション</vt:lpstr>
      <vt:lpstr>エントリーシート注意事項</vt:lpstr>
      <vt:lpstr>エントリーシート</vt:lpstr>
      <vt:lpstr>背景・目的 （臨床的背景・撮影上の課題・検証した内容などを簡潔に記載）</vt:lpstr>
      <vt:lpstr>PowerPoint プレゼンテーション</vt:lpstr>
      <vt:lpstr>臨床的有用点(診断・治療にどう寄与したかなど具体的に記載)</vt:lpstr>
      <vt:lpstr>発表内容に関連する条件</vt:lpstr>
      <vt:lpstr>PowerPoint プレゼンテーション</vt:lpstr>
      <vt:lpstr>PowerPoint プレゼンテーション</vt:lpstr>
      <vt:lpstr>エントリーシート提出方法について</vt:lpstr>
      <vt:lpstr>PowerPoint プレゼンテーション</vt:lpstr>
    </vt:vector>
  </TitlesOfParts>
  <Company>Philips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Kambayashi, Mari</dc:creator>
  <cp:lastModifiedBy>Kambayashi, Mari</cp:lastModifiedBy>
  <cp:revision>71</cp:revision>
  <dcterms:created xsi:type="dcterms:W3CDTF">2026-03-06T07:31:07Z</dcterms:created>
  <dcterms:modified xsi:type="dcterms:W3CDTF">2026-04-07T09:41:01Z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0x010100F21C79FF3886D149A7A2D323D0CD44FA</vt:lpwstr>
  </property>
  <property fmtid="{D5CDD505-2E9C-101B-9397-08002B2CF9AE}" pid="4" name="TemplafyTimeStamp">
    <vt:lpwstr>2024-08-05T15:08:14</vt:lpwstr>
  </property>
  <property fmtid="{D5CDD505-2E9C-101B-9397-08002B2CF9AE}" pid="5" name="TemplafyTenantId">
    <vt:lpwstr>philips</vt:lpwstr>
  </property>
  <property fmtid="{D5CDD505-2E9C-101B-9397-08002B2CF9AE}" pid="6" name="TemplafyTemplateId">
    <vt:lpwstr>974195589707727978</vt:lpwstr>
  </property>
  <property fmtid="{D5CDD505-2E9C-101B-9397-08002B2CF9AE}" pid="7" name="TemplafyUserProfileId">
    <vt:lpwstr>638010954249373572</vt:lpwstr>
  </property>
  <property fmtid="{D5CDD505-2E9C-101B-9397-08002B2CF9AE}" pid="8" name="TemplafyFromBlank">
    <vt:bool>true</vt:bool>
  </property>
  <property fmtid="{D5CDD505-2E9C-101B-9397-08002B2CF9AE}" pid="9" name="ComplianceAssetId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</Properties>
</file>